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 id="2147483671" r:id="rId2"/>
  </p:sldMasterIdLst>
  <p:notesMasterIdLst>
    <p:notesMasterId r:id="rId31"/>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7" r:id="rId22"/>
    <p:sldId id="280" r:id="rId23"/>
    <p:sldId id="281" r:id="rId24"/>
    <p:sldId id="282" r:id="rId25"/>
    <p:sldId id="284" r:id="rId26"/>
    <p:sldId id="285" r:id="rId27"/>
    <p:sldId id="278" r:id="rId28"/>
    <p:sldId id="275" r:id="rId29"/>
    <p:sldId id="276" r:id="rId30"/>
  </p:sldIdLst>
  <p:sldSz cx="9144000" cy="5143500" type="screen16x9"/>
  <p:notesSz cx="6858000" cy="9144000"/>
  <p:embeddedFontLst>
    <p:embeddedFont>
      <p:font typeface="Aparajita" panose="02020603050405020304" pitchFamily="18" charset="0"/>
      <p:regular r:id="rId32"/>
      <p:bold r:id="rId33"/>
      <p:italic r:id="rId34"/>
      <p:boldItalic r:id="rId35"/>
    </p:embeddedFont>
    <p:embeddedFont>
      <p:font typeface="Calibri" panose="020F0502020204030204" pitchFamily="34" charset="0"/>
      <p:regular r:id="rId36"/>
      <p:bold r:id="rId37"/>
      <p:italic r:id="rId38"/>
      <p:boldItalic r:id="rId39"/>
    </p:embeddedFont>
    <p:embeddedFont>
      <p:font typeface="Roboto" panose="02000000000000000000" pitchFamily="2" charset="0"/>
      <p:regular r:id="rId40"/>
      <p:bold r:id="rId41"/>
      <p:italic r:id="rId42"/>
      <p:boldItalic r:id="rId4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2" autoAdjust="0"/>
    <p:restoredTop sz="94660"/>
  </p:normalViewPr>
  <p:slideViewPr>
    <p:cSldViewPr snapToGrid="0">
      <p:cViewPr varScale="1">
        <p:scale>
          <a:sx n="107" d="100"/>
          <a:sy n="107" d="100"/>
        </p:scale>
        <p:origin x="754" y="7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8.fntdata"/><Relationship Id="rId21" Type="http://schemas.openxmlformats.org/officeDocument/2006/relationships/slide" Target="slides/slide19.xml"/><Relationship Id="rId34" Type="http://schemas.openxmlformats.org/officeDocument/2006/relationships/font" Target="fonts/font3.fntdata"/><Relationship Id="rId42" Type="http://schemas.openxmlformats.org/officeDocument/2006/relationships/font" Target="fonts/font11.fntdata"/><Relationship Id="rId47"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font" Target="fonts/font9.fntdata"/><Relationship Id="rId45"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font" Target="fonts/font5.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notesMaster" Target="notesMasters/notesMaster1.xml"/><Relationship Id="rId44"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font" Target="fonts/font4.fntdata"/><Relationship Id="rId43" Type="http://schemas.openxmlformats.org/officeDocument/2006/relationships/font" Target="fonts/font12.fntdata"/><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2.fntdata"/><Relationship Id="rId38" Type="http://schemas.openxmlformats.org/officeDocument/2006/relationships/font" Target="fonts/font7.fntdata"/><Relationship Id="rId46" Type="http://schemas.openxmlformats.org/officeDocument/2006/relationships/theme" Target="theme/theme1.xml"/><Relationship Id="rId20" Type="http://schemas.openxmlformats.org/officeDocument/2006/relationships/slide" Target="slides/slide18.xml"/><Relationship Id="rId41" Type="http://schemas.openxmlformats.org/officeDocument/2006/relationships/font" Target="fonts/font1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2468fdf588f_2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7" name="Google Shape;127;g2468fdf588f_2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2468fdf588f_2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7" name="Google Shape;217;g2468fdf588f_2_17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2468fdf588f_2_1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6" name="Google Shape;226;g2468fdf588f_2_18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2468fdf588f_0_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2468fdf588f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2468fdf588f_2_1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3" name="Google Shape;243;g2468fdf588f_2_1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2468fdf588f_2_1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2" name="Google Shape;252;g2468fdf588f_2_19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2468fdf588f_2_2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1" name="Google Shape;261;g2468fdf588f_2_2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2468fdf588f_0_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2468fdf588f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2468fdf588f_2_2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7" name="Google Shape;277;g2468fdf588f_2_22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2468fdf588f_2_2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8" name="Google Shape;288;g2468fdf588f_2_2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2468fdf588f_2_2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9" name="Google Shape;299;g2468fdf588f_2_2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2468fdf588f_2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6" name="Google Shape;136;g2468fdf588f_2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g2468fdf588f_2_2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9" name="Google Shape;309;g2468fdf588f_2_2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g2468fdf588f_2_2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8" name="Google Shape;318;g2468fdf588f_2_26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2468fdf588f_2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5" name="Google Shape;145;g2468fdf588f_2_9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2468fdf588f_2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4" name="Google Shape;154;g2468fdf588f_2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2468fdf588f_2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5" name="Google Shape;165;g2468fdf588f_2_11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2468fdf588f_2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4" name="Google Shape;174;g2468fdf588f_2_11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2468fdf588f_2_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4" name="Google Shape;184;g2468fdf588f_2_14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2468fdf588f_2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6" name="Google Shape;196;g2468fdf588f_2_15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2468fdf588f_0_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 name="Google Shape;206;g2468fdf588f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56"/>
        <p:cNvGrpSpPr/>
        <p:nvPr/>
      </p:nvGrpSpPr>
      <p:grpSpPr>
        <a:xfrm>
          <a:off x="0" y="0"/>
          <a:ext cx="0" cy="0"/>
          <a:chOff x="0" y="0"/>
          <a:chExt cx="0" cy="0"/>
        </a:xfrm>
      </p:grpSpPr>
      <p:sp>
        <p:nvSpPr>
          <p:cNvPr id="57" name="Google Shape;57;p14"/>
          <p:cNvSpPr txBox="1">
            <a:spLocks noGrp="1"/>
          </p:cNvSpPr>
          <p:nvPr>
            <p:ph type="ctrTitle"/>
          </p:nvPr>
        </p:nvSpPr>
        <p:spPr>
          <a:xfrm>
            <a:off x="1143000" y="841772"/>
            <a:ext cx="6858000" cy="1790700"/>
          </a:xfrm>
          <a:prstGeom prst="rect">
            <a:avLst/>
          </a:prstGeom>
          <a:noFill/>
          <a:ln>
            <a:noFill/>
          </a:ln>
        </p:spPr>
        <p:txBody>
          <a:bodyPr spcFirstLastPara="1" wrap="square" lIns="68575" tIns="34275" rIns="68575" bIns="34275" anchor="b" anchorCtr="0">
            <a:normAutofit/>
          </a:bodyPr>
          <a:lstStyle>
            <a:lvl1pPr lvl="0" algn="ctr">
              <a:lnSpc>
                <a:spcPct val="90000"/>
              </a:lnSpc>
              <a:spcBef>
                <a:spcPts val="0"/>
              </a:spcBef>
              <a:spcAft>
                <a:spcPts val="0"/>
              </a:spcAft>
              <a:buClr>
                <a:schemeClr val="dk1"/>
              </a:buClr>
              <a:buSzPts val="4500"/>
              <a:buFont typeface="Calibri"/>
              <a:buNone/>
              <a:defRPr sz="45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58" name="Google Shape;58;p14"/>
          <p:cNvSpPr txBox="1">
            <a:spLocks noGrp="1"/>
          </p:cNvSpPr>
          <p:nvPr>
            <p:ph type="subTitle" idx="1"/>
          </p:nvPr>
        </p:nvSpPr>
        <p:spPr>
          <a:xfrm>
            <a:off x="1143000" y="2701528"/>
            <a:ext cx="6858000" cy="1241821"/>
          </a:xfrm>
          <a:prstGeom prst="rect">
            <a:avLst/>
          </a:prstGeom>
          <a:noFill/>
          <a:ln>
            <a:noFill/>
          </a:ln>
        </p:spPr>
        <p:txBody>
          <a:bodyPr spcFirstLastPara="1" wrap="square" lIns="68575" tIns="34275" rIns="68575" bIns="34275" anchor="t" anchorCtr="0">
            <a:normAutofit/>
          </a:bodyPr>
          <a:lstStyle>
            <a:lvl1pPr lvl="0" algn="ctr">
              <a:lnSpc>
                <a:spcPct val="90000"/>
              </a:lnSpc>
              <a:spcBef>
                <a:spcPts val="800"/>
              </a:spcBef>
              <a:spcAft>
                <a:spcPts val="0"/>
              </a:spcAft>
              <a:buClr>
                <a:schemeClr val="dk1"/>
              </a:buClr>
              <a:buSzPts val="1800"/>
              <a:buNone/>
              <a:defRPr sz="1800"/>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a:endParaRPr/>
          </a:p>
        </p:txBody>
      </p:sp>
      <p:sp>
        <p:nvSpPr>
          <p:cNvPr id="59" name="Google Shape;59;p14"/>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60" name="Google Shape;60;p14"/>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61" name="Google Shape;61;p14"/>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62"/>
        <p:cNvGrpSpPr/>
        <p:nvPr/>
      </p:nvGrpSpPr>
      <p:grpSpPr>
        <a:xfrm>
          <a:off x="0" y="0"/>
          <a:ext cx="0" cy="0"/>
          <a:chOff x="0" y="0"/>
          <a:chExt cx="0" cy="0"/>
        </a:xfrm>
      </p:grpSpPr>
      <p:sp>
        <p:nvSpPr>
          <p:cNvPr id="63" name="Google Shape;63;p15"/>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64" name="Google Shape;64;p15"/>
          <p:cNvSpPr txBox="1">
            <a:spLocks noGrp="1"/>
          </p:cNvSpPr>
          <p:nvPr>
            <p:ph type="body" idx="1"/>
          </p:nvPr>
        </p:nvSpPr>
        <p:spPr>
          <a:xfrm>
            <a:off x="628650" y="1369219"/>
            <a:ext cx="7886700" cy="3263504"/>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65" name="Google Shape;65;p15"/>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66" name="Google Shape;66;p15"/>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67" name="Google Shape;67;p15"/>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68"/>
        <p:cNvGrpSpPr/>
        <p:nvPr/>
      </p:nvGrpSpPr>
      <p:grpSpPr>
        <a:xfrm>
          <a:off x="0" y="0"/>
          <a:ext cx="0" cy="0"/>
          <a:chOff x="0" y="0"/>
          <a:chExt cx="0" cy="0"/>
        </a:xfrm>
      </p:grpSpPr>
      <p:sp>
        <p:nvSpPr>
          <p:cNvPr id="69" name="Google Shape;69;p16"/>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70" name="Google Shape;70;p16"/>
          <p:cNvSpPr txBox="1">
            <a:spLocks noGrp="1"/>
          </p:cNvSpPr>
          <p:nvPr>
            <p:ph type="body" idx="1"/>
          </p:nvPr>
        </p:nvSpPr>
        <p:spPr>
          <a:xfrm>
            <a:off x="628650" y="1369219"/>
            <a:ext cx="3886200" cy="3263504"/>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71" name="Google Shape;71;p16"/>
          <p:cNvSpPr txBox="1">
            <a:spLocks noGrp="1"/>
          </p:cNvSpPr>
          <p:nvPr>
            <p:ph type="body" idx="2"/>
          </p:nvPr>
        </p:nvSpPr>
        <p:spPr>
          <a:xfrm>
            <a:off x="4629150" y="1369219"/>
            <a:ext cx="3886200" cy="3263504"/>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72" name="Google Shape;72;p16"/>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73" name="Google Shape;73;p16"/>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74" name="Google Shape;74;p16"/>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5"/>
        <p:cNvGrpSpPr/>
        <p:nvPr/>
      </p:nvGrpSpPr>
      <p:grpSpPr>
        <a:xfrm>
          <a:off x="0" y="0"/>
          <a:ext cx="0" cy="0"/>
          <a:chOff x="0" y="0"/>
          <a:chExt cx="0" cy="0"/>
        </a:xfrm>
      </p:grpSpPr>
      <p:sp>
        <p:nvSpPr>
          <p:cNvPr id="76" name="Google Shape;76;p17"/>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77" name="Google Shape;77;p17"/>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78" name="Google Shape;78;p17"/>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79" name="Google Shape;79;p17"/>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80"/>
        <p:cNvGrpSpPr/>
        <p:nvPr/>
      </p:nvGrpSpPr>
      <p:grpSpPr>
        <a:xfrm>
          <a:off x="0" y="0"/>
          <a:ext cx="0" cy="0"/>
          <a:chOff x="0" y="0"/>
          <a:chExt cx="0" cy="0"/>
        </a:xfrm>
      </p:grpSpPr>
      <p:sp>
        <p:nvSpPr>
          <p:cNvPr id="81" name="Google Shape;81;p18"/>
          <p:cNvSpPr txBox="1">
            <a:spLocks noGrp="1"/>
          </p:cNvSpPr>
          <p:nvPr>
            <p:ph type="title"/>
          </p:nvPr>
        </p:nvSpPr>
        <p:spPr>
          <a:xfrm>
            <a:off x="629841" y="273844"/>
            <a:ext cx="7886700" cy="994172"/>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82" name="Google Shape;82;p18"/>
          <p:cNvSpPr txBox="1">
            <a:spLocks noGrp="1"/>
          </p:cNvSpPr>
          <p:nvPr>
            <p:ph type="body" idx="1"/>
          </p:nvPr>
        </p:nvSpPr>
        <p:spPr>
          <a:xfrm>
            <a:off x="629841" y="1260872"/>
            <a:ext cx="3868340" cy="617934"/>
          </a:xfrm>
          <a:prstGeom prst="rect">
            <a:avLst/>
          </a:prstGeom>
          <a:noFill/>
          <a:ln>
            <a:noFill/>
          </a:ln>
        </p:spPr>
        <p:txBody>
          <a:bodyPr spcFirstLastPara="1" wrap="square" lIns="68575" tIns="34275" rIns="68575" bIns="34275" anchor="b" anchorCtr="0">
            <a:normAutofit/>
          </a:bodyPr>
          <a:lstStyle>
            <a:lvl1pPr marL="457200" lvl="0" indent="-228600" algn="l">
              <a:lnSpc>
                <a:spcPct val="90000"/>
              </a:lnSpc>
              <a:spcBef>
                <a:spcPts val="800"/>
              </a:spcBef>
              <a:spcAft>
                <a:spcPts val="0"/>
              </a:spcAft>
              <a:buClr>
                <a:schemeClr val="dk1"/>
              </a:buClr>
              <a:buSzPts val="1800"/>
              <a:buNone/>
              <a:defRPr sz="1800" b="1"/>
            </a:lvl1pPr>
            <a:lvl2pPr marL="914400" lvl="1" indent="-228600" algn="l">
              <a:lnSpc>
                <a:spcPct val="90000"/>
              </a:lnSpc>
              <a:spcBef>
                <a:spcPts val="400"/>
              </a:spcBef>
              <a:spcAft>
                <a:spcPts val="0"/>
              </a:spcAft>
              <a:buClr>
                <a:schemeClr val="dk1"/>
              </a:buClr>
              <a:buSzPts val="1500"/>
              <a:buNone/>
              <a:defRPr sz="1500" b="1"/>
            </a:lvl2pPr>
            <a:lvl3pPr marL="1371600" lvl="2" indent="-228600" algn="l">
              <a:lnSpc>
                <a:spcPct val="90000"/>
              </a:lnSpc>
              <a:spcBef>
                <a:spcPts val="400"/>
              </a:spcBef>
              <a:spcAft>
                <a:spcPts val="0"/>
              </a:spcAft>
              <a:buClr>
                <a:schemeClr val="dk1"/>
              </a:buClr>
              <a:buSzPts val="1400"/>
              <a:buNone/>
              <a:defRPr sz="1400" b="1"/>
            </a:lvl3pPr>
            <a:lvl4pPr marL="1828800" lvl="3" indent="-228600" algn="l">
              <a:lnSpc>
                <a:spcPct val="90000"/>
              </a:lnSpc>
              <a:spcBef>
                <a:spcPts val="400"/>
              </a:spcBef>
              <a:spcAft>
                <a:spcPts val="0"/>
              </a:spcAft>
              <a:buClr>
                <a:schemeClr val="dk1"/>
              </a:buClr>
              <a:buSzPts val="1200"/>
              <a:buNone/>
              <a:defRPr sz="1200" b="1"/>
            </a:lvl4pPr>
            <a:lvl5pPr marL="2286000" lvl="4" indent="-228600" algn="l">
              <a:lnSpc>
                <a:spcPct val="90000"/>
              </a:lnSpc>
              <a:spcBef>
                <a:spcPts val="400"/>
              </a:spcBef>
              <a:spcAft>
                <a:spcPts val="0"/>
              </a:spcAft>
              <a:buClr>
                <a:schemeClr val="dk1"/>
              </a:buClr>
              <a:buSzPts val="1200"/>
              <a:buNone/>
              <a:defRPr sz="1200" b="1"/>
            </a:lvl5pPr>
            <a:lvl6pPr marL="2743200" lvl="5" indent="-228600" algn="l">
              <a:lnSpc>
                <a:spcPct val="90000"/>
              </a:lnSpc>
              <a:spcBef>
                <a:spcPts val="400"/>
              </a:spcBef>
              <a:spcAft>
                <a:spcPts val="0"/>
              </a:spcAft>
              <a:buClr>
                <a:schemeClr val="dk1"/>
              </a:buClr>
              <a:buSzPts val="1200"/>
              <a:buNone/>
              <a:defRPr sz="1200" b="1"/>
            </a:lvl6pPr>
            <a:lvl7pPr marL="3200400" lvl="6" indent="-228600" algn="l">
              <a:lnSpc>
                <a:spcPct val="90000"/>
              </a:lnSpc>
              <a:spcBef>
                <a:spcPts val="400"/>
              </a:spcBef>
              <a:spcAft>
                <a:spcPts val="0"/>
              </a:spcAft>
              <a:buClr>
                <a:schemeClr val="dk1"/>
              </a:buClr>
              <a:buSzPts val="1200"/>
              <a:buNone/>
              <a:defRPr sz="1200" b="1"/>
            </a:lvl7pPr>
            <a:lvl8pPr marL="3657600" lvl="7" indent="-228600" algn="l">
              <a:lnSpc>
                <a:spcPct val="90000"/>
              </a:lnSpc>
              <a:spcBef>
                <a:spcPts val="400"/>
              </a:spcBef>
              <a:spcAft>
                <a:spcPts val="0"/>
              </a:spcAft>
              <a:buClr>
                <a:schemeClr val="dk1"/>
              </a:buClr>
              <a:buSzPts val="1200"/>
              <a:buNone/>
              <a:defRPr sz="1200" b="1"/>
            </a:lvl8pPr>
            <a:lvl9pPr marL="4114800" lvl="8" indent="-228600" algn="l">
              <a:lnSpc>
                <a:spcPct val="90000"/>
              </a:lnSpc>
              <a:spcBef>
                <a:spcPts val="400"/>
              </a:spcBef>
              <a:spcAft>
                <a:spcPts val="0"/>
              </a:spcAft>
              <a:buClr>
                <a:schemeClr val="dk1"/>
              </a:buClr>
              <a:buSzPts val="1200"/>
              <a:buNone/>
              <a:defRPr sz="1200" b="1"/>
            </a:lvl9pPr>
          </a:lstStyle>
          <a:p>
            <a:endParaRPr/>
          </a:p>
        </p:txBody>
      </p:sp>
      <p:sp>
        <p:nvSpPr>
          <p:cNvPr id="83" name="Google Shape;83;p18"/>
          <p:cNvSpPr txBox="1">
            <a:spLocks noGrp="1"/>
          </p:cNvSpPr>
          <p:nvPr>
            <p:ph type="body" idx="2"/>
          </p:nvPr>
        </p:nvSpPr>
        <p:spPr>
          <a:xfrm>
            <a:off x="629841" y="1878806"/>
            <a:ext cx="3868340" cy="2763441"/>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84" name="Google Shape;84;p18"/>
          <p:cNvSpPr txBox="1">
            <a:spLocks noGrp="1"/>
          </p:cNvSpPr>
          <p:nvPr>
            <p:ph type="body" idx="3"/>
          </p:nvPr>
        </p:nvSpPr>
        <p:spPr>
          <a:xfrm>
            <a:off x="4629150" y="1260872"/>
            <a:ext cx="3887391" cy="617934"/>
          </a:xfrm>
          <a:prstGeom prst="rect">
            <a:avLst/>
          </a:prstGeom>
          <a:noFill/>
          <a:ln>
            <a:noFill/>
          </a:ln>
        </p:spPr>
        <p:txBody>
          <a:bodyPr spcFirstLastPara="1" wrap="square" lIns="68575" tIns="34275" rIns="68575" bIns="34275" anchor="b" anchorCtr="0">
            <a:normAutofit/>
          </a:bodyPr>
          <a:lstStyle>
            <a:lvl1pPr marL="457200" lvl="0" indent="-228600" algn="l">
              <a:lnSpc>
                <a:spcPct val="90000"/>
              </a:lnSpc>
              <a:spcBef>
                <a:spcPts val="800"/>
              </a:spcBef>
              <a:spcAft>
                <a:spcPts val="0"/>
              </a:spcAft>
              <a:buClr>
                <a:schemeClr val="dk1"/>
              </a:buClr>
              <a:buSzPts val="1800"/>
              <a:buNone/>
              <a:defRPr sz="1800" b="1"/>
            </a:lvl1pPr>
            <a:lvl2pPr marL="914400" lvl="1" indent="-228600" algn="l">
              <a:lnSpc>
                <a:spcPct val="90000"/>
              </a:lnSpc>
              <a:spcBef>
                <a:spcPts val="400"/>
              </a:spcBef>
              <a:spcAft>
                <a:spcPts val="0"/>
              </a:spcAft>
              <a:buClr>
                <a:schemeClr val="dk1"/>
              </a:buClr>
              <a:buSzPts val="1500"/>
              <a:buNone/>
              <a:defRPr sz="1500" b="1"/>
            </a:lvl2pPr>
            <a:lvl3pPr marL="1371600" lvl="2" indent="-228600" algn="l">
              <a:lnSpc>
                <a:spcPct val="90000"/>
              </a:lnSpc>
              <a:spcBef>
                <a:spcPts val="400"/>
              </a:spcBef>
              <a:spcAft>
                <a:spcPts val="0"/>
              </a:spcAft>
              <a:buClr>
                <a:schemeClr val="dk1"/>
              </a:buClr>
              <a:buSzPts val="1400"/>
              <a:buNone/>
              <a:defRPr sz="1400" b="1"/>
            </a:lvl3pPr>
            <a:lvl4pPr marL="1828800" lvl="3" indent="-228600" algn="l">
              <a:lnSpc>
                <a:spcPct val="90000"/>
              </a:lnSpc>
              <a:spcBef>
                <a:spcPts val="400"/>
              </a:spcBef>
              <a:spcAft>
                <a:spcPts val="0"/>
              </a:spcAft>
              <a:buClr>
                <a:schemeClr val="dk1"/>
              </a:buClr>
              <a:buSzPts val="1200"/>
              <a:buNone/>
              <a:defRPr sz="1200" b="1"/>
            </a:lvl4pPr>
            <a:lvl5pPr marL="2286000" lvl="4" indent="-228600" algn="l">
              <a:lnSpc>
                <a:spcPct val="90000"/>
              </a:lnSpc>
              <a:spcBef>
                <a:spcPts val="400"/>
              </a:spcBef>
              <a:spcAft>
                <a:spcPts val="0"/>
              </a:spcAft>
              <a:buClr>
                <a:schemeClr val="dk1"/>
              </a:buClr>
              <a:buSzPts val="1200"/>
              <a:buNone/>
              <a:defRPr sz="1200" b="1"/>
            </a:lvl5pPr>
            <a:lvl6pPr marL="2743200" lvl="5" indent="-228600" algn="l">
              <a:lnSpc>
                <a:spcPct val="90000"/>
              </a:lnSpc>
              <a:spcBef>
                <a:spcPts val="400"/>
              </a:spcBef>
              <a:spcAft>
                <a:spcPts val="0"/>
              </a:spcAft>
              <a:buClr>
                <a:schemeClr val="dk1"/>
              </a:buClr>
              <a:buSzPts val="1200"/>
              <a:buNone/>
              <a:defRPr sz="1200" b="1"/>
            </a:lvl6pPr>
            <a:lvl7pPr marL="3200400" lvl="6" indent="-228600" algn="l">
              <a:lnSpc>
                <a:spcPct val="90000"/>
              </a:lnSpc>
              <a:spcBef>
                <a:spcPts val="400"/>
              </a:spcBef>
              <a:spcAft>
                <a:spcPts val="0"/>
              </a:spcAft>
              <a:buClr>
                <a:schemeClr val="dk1"/>
              </a:buClr>
              <a:buSzPts val="1200"/>
              <a:buNone/>
              <a:defRPr sz="1200" b="1"/>
            </a:lvl7pPr>
            <a:lvl8pPr marL="3657600" lvl="7" indent="-228600" algn="l">
              <a:lnSpc>
                <a:spcPct val="90000"/>
              </a:lnSpc>
              <a:spcBef>
                <a:spcPts val="400"/>
              </a:spcBef>
              <a:spcAft>
                <a:spcPts val="0"/>
              </a:spcAft>
              <a:buClr>
                <a:schemeClr val="dk1"/>
              </a:buClr>
              <a:buSzPts val="1200"/>
              <a:buNone/>
              <a:defRPr sz="1200" b="1"/>
            </a:lvl8pPr>
            <a:lvl9pPr marL="4114800" lvl="8" indent="-228600" algn="l">
              <a:lnSpc>
                <a:spcPct val="90000"/>
              </a:lnSpc>
              <a:spcBef>
                <a:spcPts val="400"/>
              </a:spcBef>
              <a:spcAft>
                <a:spcPts val="0"/>
              </a:spcAft>
              <a:buClr>
                <a:schemeClr val="dk1"/>
              </a:buClr>
              <a:buSzPts val="1200"/>
              <a:buNone/>
              <a:defRPr sz="1200" b="1"/>
            </a:lvl9pPr>
          </a:lstStyle>
          <a:p>
            <a:endParaRPr/>
          </a:p>
        </p:txBody>
      </p:sp>
      <p:sp>
        <p:nvSpPr>
          <p:cNvPr id="85" name="Google Shape;85;p18"/>
          <p:cNvSpPr txBox="1">
            <a:spLocks noGrp="1"/>
          </p:cNvSpPr>
          <p:nvPr>
            <p:ph type="body" idx="4"/>
          </p:nvPr>
        </p:nvSpPr>
        <p:spPr>
          <a:xfrm>
            <a:off x="4629150" y="1878806"/>
            <a:ext cx="3887391" cy="2763441"/>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86" name="Google Shape;86;p18"/>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87" name="Google Shape;87;p18"/>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88" name="Google Shape;88;p18"/>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89"/>
        <p:cNvGrpSpPr/>
        <p:nvPr/>
      </p:nvGrpSpPr>
      <p:grpSpPr>
        <a:xfrm>
          <a:off x="0" y="0"/>
          <a:ext cx="0" cy="0"/>
          <a:chOff x="0" y="0"/>
          <a:chExt cx="0" cy="0"/>
        </a:xfrm>
      </p:grpSpPr>
      <p:sp>
        <p:nvSpPr>
          <p:cNvPr id="90" name="Google Shape;90;p19"/>
          <p:cNvSpPr txBox="1">
            <a:spLocks noGrp="1"/>
          </p:cNvSpPr>
          <p:nvPr>
            <p:ph type="title"/>
          </p:nvPr>
        </p:nvSpPr>
        <p:spPr>
          <a:xfrm>
            <a:off x="623888" y="1282304"/>
            <a:ext cx="7886700" cy="2139553"/>
          </a:xfrm>
          <a:prstGeom prst="rect">
            <a:avLst/>
          </a:prstGeom>
          <a:noFill/>
          <a:ln>
            <a:noFill/>
          </a:ln>
        </p:spPr>
        <p:txBody>
          <a:bodyPr spcFirstLastPara="1" wrap="square" lIns="68575" tIns="34275" rIns="68575" bIns="34275" anchor="b" anchorCtr="0">
            <a:normAutofit/>
          </a:bodyPr>
          <a:lstStyle>
            <a:lvl1pPr lvl="0" algn="l">
              <a:lnSpc>
                <a:spcPct val="90000"/>
              </a:lnSpc>
              <a:spcBef>
                <a:spcPts val="0"/>
              </a:spcBef>
              <a:spcAft>
                <a:spcPts val="0"/>
              </a:spcAft>
              <a:buClr>
                <a:schemeClr val="dk1"/>
              </a:buClr>
              <a:buSzPts val="4500"/>
              <a:buFont typeface="Calibri"/>
              <a:buNone/>
              <a:defRPr sz="45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91" name="Google Shape;91;p19"/>
          <p:cNvSpPr txBox="1">
            <a:spLocks noGrp="1"/>
          </p:cNvSpPr>
          <p:nvPr>
            <p:ph type="body" idx="1"/>
          </p:nvPr>
        </p:nvSpPr>
        <p:spPr>
          <a:xfrm>
            <a:off x="623888" y="3442097"/>
            <a:ext cx="7886700" cy="1125140"/>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Clr>
                <a:srgbClr val="888888"/>
              </a:buClr>
              <a:buSzPts val="1800"/>
              <a:buNone/>
              <a:defRPr sz="1800">
                <a:solidFill>
                  <a:srgbClr val="888888"/>
                </a:solidFill>
              </a:defRPr>
            </a:lvl1pPr>
            <a:lvl2pPr marL="914400" lvl="1" indent="-228600" algn="l">
              <a:lnSpc>
                <a:spcPct val="90000"/>
              </a:lnSpc>
              <a:spcBef>
                <a:spcPts val="400"/>
              </a:spcBef>
              <a:spcAft>
                <a:spcPts val="0"/>
              </a:spcAft>
              <a:buClr>
                <a:srgbClr val="888888"/>
              </a:buClr>
              <a:buSzPts val="1500"/>
              <a:buNone/>
              <a:defRPr sz="1500">
                <a:solidFill>
                  <a:srgbClr val="888888"/>
                </a:solidFill>
              </a:defRPr>
            </a:lvl2pPr>
            <a:lvl3pPr marL="1371600" lvl="2" indent="-228600" algn="l">
              <a:lnSpc>
                <a:spcPct val="90000"/>
              </a:lnSpc>
              <a:spcBef>
                <a:spcPts val="400"/>
              </a:spcBef>
              <a:spcAft>
                <a:spcPts val="0"/>
              </a:spcAft>
              <a:buClr>
                <a:srgbClr val="888888"/>
              </a:buClr>
              <a:buSzPts val="1400"/>
              <a:buNone/>
              <a:defRPr sz="1400">
                <a:solidFill>
                  <a:srgbClr val="888888"/>
                </a:solidFill>
              </a:defRPr>
            </a:lvl3pPr>
            <a:lvl4pPr marL="1828800" lvl="3" indent="-228600" algn="l">
              <a:lnSpc>
                <a:spcPct val="90000"/>
              </a:lnSpc>
              <a:spcBef>
                <a:spcPts val="400"/>
              </a:spcBef>
              <a:spcAft>
                <a:spcPts val="0"/>
              </a:spcAft>
              <a:buClr>
                <a:srgbClr val="888888"/>
              </a:buClr>
              <a:buSzPts val="1200"/>
              <a:buNone/>
              <a:defRPr sz="1200">
                <a:solidFill>
                  <a:srgbClr val="888888"/>
                </a:solidFill>
              </a:defRPr>
            </a:lvl4pPr>
            <a:lvl5pPr marL="2286000" lvl="4" indent="-228600" algn="l">
              <a:lnSpc>
                <a:spcPct val="90000"/>
              </a:lnSpc>
              <a:spcBef>
                <a:spcPts val="400"/>
              </a:spcBef>
              <a:spcAft>
                <a:spcPts val="0"/>
              </a:spcAft>
              <a:buClr>
                <a:srgbClr val="888888"/>
              </a:buClr>
              <a:buSzPts val="1200"/>
              <a:buNone/>
              <a:defRPr sz="1200">
                <a:solidFill>
                  <a:srgbClr val="888888"/>
                </a:solidFill>
              </a:defRPr>
            </a:lvl5pPr>
            <a:lvl6pPr marL="2743200" lvl="5" indent="-228600" algn="l">
              <a:lnSpc>
                <a:spcPct val="90000"/>
              </a:lnSpc>
              <a:spcBef>
                <a:spcPts val="400"/>
              </a:spcBef>
              <a:spcAft>
                <a:spcPts val="0"/>
              </a:spcAft>
              <a:buClr>
                <a:srgbClr val="888888"/>
              </a:buClr>
              <a:buSzPts val="1200"/>
              <a:buNone/>
              <a:defRPr sz="1200">
                <a:solidFill>
                  <a:srgbClr val="888888"/>
                </a:solidFill>
              </a:defRPr>
            </a:lvl6pPr>
            <a:lvl7pPr marL="3200400" lvl="6" indent="-228600" algn="l">
              <a:lnSpc>
                <a:spcPct val="90000"/>
              </a:lnSpc>
              <a:spcBef>
                <a:spcPts val="400"/>
              </a:spcBef>
              <a:spcAft>
                <a:spcPts val="0"/>
              </a:spcAft>
              <a:buClr>
                <a:srgbClr val="888888"/>
              </a:buClr>
              <a:buSzPts val="1200"/>
              <a:buNone/>
              <a:defRPr sz="1200">
                <a:solidFill>
                  <a:srgbClr val="888888"/>
                </a:solidFill>
              </a:defRPr>
            </a:lvl7pPr>
            <a:lvl8pPr marL="3657600" lvl="7" indent="-228600" algn="l">
              <a:lnSpc>
                <a:spcPct val="90000"/>
              </a:lnSpc>
              <a:spcBef>
                <a:spcPts val="400"/>
              </a:spcBef>
              <a:spcAft>
                <a:spcPts val="0"/>
              </a:spcAft>
              <a:buClr>
                <a:srgbClr val="888888"/>
              </a:buClr>
              <a:buSzPts val="1200"/>
              <a:buNone/>
              <a:defRPr sz="1200">
                <a:solidFill>
                  <a:srgbClr val="888888"/>
                </a:solidFill>
              </a:defRPr>
            </a:lvl8pPr>
            <a:lvl9pPr marL="4114800" lvl="8" indent="-228600" algn="l">
              <a:lnSpc>
                <a:spcPct val="90000"/>
              </a:lnSpc>
              <a:spcBef>
                <a:spcPts val="400"/>
              </a:spcBef>
              <a:spcAft>
                <a:spcPts val="0"/>
              </a:spcAft>
              <a:buClr>
                <a:srgbClr val="888888"/>
              </a:buClr>
              <a:buSzPts val="1200"/>
              <a:buNone/>
              <a:defRPr sz="1200">
                <a:solidFill>
                  <a:srgbClr val="888888"/>
                </a:solidFill>
              </a:defRPr>
            </a:lvl9pPr>
          </a:lstStyle>
          <a:p>
            <a:endParaRPr/>
          </a:p>
        </p:txBody>
      </p:sp>
      <p:sp>
        <p:nvSpPr>
          <p:cNvPr id="92" name="Google Shape;92;p19"/>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93" name="Google Shape;93;p19"/>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94" name="Google Shape;94;p19"/>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5"/>
        <p:cNvGrpSpPr/>
        <p:nvPr/>
      </p:nvGrpSpPr>
      <p:grpSpPr>
        <a:xfrm>
          <a:off x="0" y="0"/>
          <a:ext cx="0" cy="0"/>
          <a:chOff x="0" y="0"/>
          <a:chExt cx="0" cy="0"/>
        </a:xfrm>
      </p:grpSpPr>
      <p:sp>
        <p:nvSpPr>
          <p:cNvPr id="96" name="Google Shape;96;p20"/>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97" name="Google Shape;97;p20"/>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98" name="Google Shape;98;p20"/>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99"/>
        <p:cNvGrpSpPr/>
        <p:nvPr/>
      </p:nvGrpSpPr>
      <p:grpSpPr>
        <a:xfrm>
          <a:off x="0" y="0"/>
          <a:ext cx="0" cy="0"/>
          <a:chOff x="0" y="0"/>
          <a:chExt cx="0" cy="0"/>
        </a:xfrm>
      </p:grpSpPr>
      <p:sp>
        <p:nvSpPr>
          <p:cNvPr id="100" name="Google Shape;100;p21"/>
          <p:cNvSpPr txBox="1">
            <a:spLocks noGrp="1"/>
          </p:cNvSpPr>
          <p:nvPr>
            <p:ph type="title"/>
          </p:nvPr>
        </p:nvSpPr>
        <p:spPr>
          <a:xfrm>
            <a:off x="629841" y="342900"/>
            <a:ext cx="2949178" cy="1200150"/>
          </a:xfrm>
          <a:prstGeom prst="rect">
            <a:avLst/>
          </a:prstGeom>
          <a:noFill/>
          <a:ln>
            <a:noFill/>
          </a:ln>
        </p:spPr>
        <p:txBody>
          <a:bodyPr spcFirstLastPara="1" wrap="square" lIns="68575" tIns="34275" rIns="68575" bIns="34275" anchor="b" anchorCtr="0">
            <a:normAutofit/>
          </a:bodyPr>
          <a:lstStyle>
            <a:lvl1pPr lvl="0" algn="l">
              <a:lnSpc>
                <a:spcPct val="90000"/>
              </a:lnSpc>
              <a:spcBef>
                <a:spcPts val="0"/>
              </a:spcBef>
              <a:spcAft>
                <a:spcPts val="0"/>
              </a:spcAft>
              <a:buClr>
                <a:schemeClr val="dk1"/>
              </a:buClr>
              <a:buSzPts val="2400"/>
              <a:buFont typeface="Calibri"/>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01" name="Google Shape;101;p21"/>
          <p:cNvSpPr txBox="1">
            <a:spLocks noGrp="1"/>
          </p:cNvSpPr>
          <p:nvPr>
            <p:ph type="body" idx="1"/>
          </p:nvPr>
        </p:nvSpPr>
        <p:spPr>
          <a:xfrm>
            <a:off x="3887391" y="740569"/>
            <a:ext cx="4629150" cy="3655219"/>
          </a:xfrm>
          <a:prstGeom prst="rect">
            <a:avLst/>
          </a:prstGeom>
          <a:noFill/>
          <a:ln>
            <a:noFill/>
          </a:ln>
        </p:spPr>
        <p:txBody>
          <a:bodyPr spcFirstLastPara="1" wrap="square" lIns="68575" tIns="34275" rIns="68575" bIns="34275" anchor="t" anchorCtr="0">
            <a:normAutofit/>
          </a:bodyPr>
          <a:lstStyle>
            <a:lvl1pPr marL="457200" lvl="0" indent="-381000" algn="l">
              <a:lnSpc>
                <a:spcPct val="90000"/>
              </a:lnSpc>
              <a:spcBef>
                <a:spcPts val="800"/>
              </a:spcBef>
              <a:spcAft>
                <a:spcPts val="0"/>
              </a:spcAft>
              <a:buClr>
                <a:schemeClr val="dk1"/>
              </a:buClr>
              <a:buSzPts val="2400"/>
              <a:buChar char="•"/>
              <a:defRPr sz="2400"/>
            </a:lvl1pPr>
            <a:lvl2pPr marL="914400" lvl="1" indent="-361950" algn="l">
              <a:lnSpc>
                <a:spcPct val="90000"/>
              </a:lnSpc>
              <a:spcBef>
                <a:spcPts val="400"/>
              </a:spcBef>
              <a:spcAft>
                <a:spcPts val="0"/>
              </a:spcAft>
              <a:buClr>
                <a:schemeClr val="dk1"/>
              </a:buClr>
              <a:buSzPts val="2100"/>
              <a:buChar char="•"/>
              <a:defRPr sz="2100"/>
            </a:lvl2pPr>
            <a:lvl3pPr marL="1371600" lvl="2" indent="-342900" algn="l">
              <a:lnSpc>
                <a:spcPct val="90000"/>
              </a:lnSpc>
              <a:spcBef>
                <a:spcPts val="400"/>
              </a:spcBef>
              <a:spcAft>
                <a:spcPts val="0"/>
              </a:spcAft>
              <a:buClr>
                <a:schemeClr val="dk1"/>
              </a:buClr>
              <a:buSzPts val="1800"/>
              <a:buChar char="•"/>
              <a:defRPr sz="1800"/>
            </a:lvl3pPr>
            <a:lvl4pPr marL="1828800" lvl="3" indent="-323850" algn="l">
              <a:lnSpc>
                <a:spcPct val="90000"/>
              </a:lnSpc>
              <a:spcBef>
                <a:spcPts val="400"/>
              </a:spcBef>
              <a:spcAft>
                <a:spcPts val="0"/>
              </a:spcAft>
              <a:buClr>
                <a:schemeClr val="dk1"/>
              </a:buClr>
              <a:buSzPts val="1500"/>
              <a:buChar char="•"/>
              <a:defRPr sz="1500"/>
            </a:lvl4pPr>
            <a:lvl5pPr marL="2286000" lvl="4" indent="-323850" algn="l">
              <a:lnSpc>
                <a:spcPct val="90000"/>
              </a:lnSpc>
              <a:spcBef>
                <a:spcPts val="400"/>
              </a:spcBef>
              <a:spcAft>
                <a:spcPts val="0"/>
              </a:spcAft>
              <a:buClr>
                <a:schemeClr val="dk1"/>
              </a:buClr>
              <a:buSzPts val="1500"/>
              <a:buChar char="•"/>
              <a:defRPr sz="1500"/>
            </a:lvl5pPr>
            <a:lvl6pPr marL="2743200" lvl="5" indent="-323850" algn="l">
              <a:lnSpc>
                <a:spcPct val="90000"/>
              </a:lnSpc>
              <a:spcBef>
                <a:spcPts val="400"/>
              </a:spcBef>
              <a:spcAft>
                <a:spcPts val="0"/>
              </a:spcAft>
              <a:buClr>
                <a:schemeClr val="dk1"/>
              </a:buClr>
              <a:buSzPts val="1500"/>
              <a:buChar char="•"/>
              <a:defRPr sz="1500"/>
            </a:lvl6pPr>
            <a:lvl7pPr marL="3200400" lvl="6" indent="-323850" algn="l">
              <a:lnSpc>
                <a:spcPct val="90000"/>
              </a:lnSpc>
              <a:spcBef>
                <a:spcPts val="400"/>
              </a:spcBef>
              <a:spcAft>
                <a:spcPts val="0"/>
              </a:spcAft>
              <a:buClr>
                <a:schemeClr val="dk1"/>
              </a:buClr>
              <a:buSzPts val="1500"/>
              <a:buChar char="•"/>
              <a:defRPr sz="1500"/>
            </a:lvl7pPr>
            <a:lvl8pPr marL="3657600" lvl="7" indent="-323850" algn="l">
              <a:lnSpc>
                <a:spcPct val="90000"/>
              </a:lnSpc>
              <a:spcBef>
                <a:spcPts val="400"/>
              </a:spcBef>
              <a:spcAft>
                <a:spcPts val="0"/>
              </a:spcAft>
              <a:buClr>
                <a:schemeClr val="dk1"/>
              </a:buClr>
              <a:buSzPts val="1500"/>
              <a:buChar char="•"/>
              <a:defRPr sz="1500"/>
            </a:lvl8pPr>
            <a:lvl9pPr marL="4114800" lvl="8" indent="-323850" algn="l">
              <a:lnSpc>
                <a:spcPct val="90000"/>
              </a:lnSpc>
              <a:spcBef>
                <a:spcPts val="400"/>
              </a:spcBef>
              <a:spcAft>
                <a:spcPts val="0"/>
              </a:spcAft>
              <a:buClr>
                <a:schemeClr val="dk1"/>
              </a:buClr>
              <a:buSzPts val="1500"/>
              <a:buChar char="•"/>
              <a:defRPr sz="1500"/>
            </a:lvl9pPr>
          </a:lstStyle>
          <a:p>
            <a:endParaRPr/>
          </a:p>
        </p:txBody>
      </p:sp>
      <p:sp>
        <p:nvSpPr>
          <p:cNvPr id="102" name="Google Shape;102;p21"/>
          <p:cNvSpPr txBox="1">
            <a:spLocks noGrp="1"/>
          </p:cNvSpPr>
          <p:nvPr>
            <p:ph type="body" idx="2"/>
          </p:nvPr>
        </p:nvSpPr>
        <p:spPr>
          <a:xfrm>
            <a:off x="629841" y="1543050"/>
            <a:ext cx="2949178" cy="2858691"/>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Clr>
                <a:schemeClr val="dk1"/>
              </a:buClr>
              <a:buSzPts val="1200"/>
              <a:buNone/>
              <a:defRPr sz="1200"/>
            </a:lvl1pPr>
            <a:lvl2pPr marL="914400" lvl="1" indent="-228600" algn="l">
              <a:lnSpc>
                <a:spcPct val="90000"/>
              </a:lnSpc>
              <a:spcBef>
                <a:spcPts val="400"/>
              </a:spcBef>
              <a:spcAft>
                <a:spcPts val="0"/>
              </a:spcAft>
              <a:buClr>
                <a:schemeClr val="dk1"/>
              </a:buClr>
              <a:buSzPts val="1100"/>
              <a:buNone/>
              <a:defRPr sz="1100"/>
            </a:lvl2pPr>
            <a:lvl3pPr marL="1371600" lvl="2" indent="-228600" algn="l">
              <a:lnSpc>
                <a:spcPct val="90000"/>
              </a:lnSpc>
              <a:spcBef>
                <a:spcPts val="400"/>
              </a:spcBef>
              <a:spcAft>
                <a:spcPts val="0"/>
              </a:spcAft>
              <a:buClr>
                <a:schemeClr val="dk1"/>
              </a:buClr>
              <a:buSzPts val="900"/>
              <a:buNone/>
              <a:defRPr sz="900"/>
            </a:lvl3pPr>
            <a:lvl4pPr marL="1828800" lvl="3" indent="-228600" algn="l">
              <a:lnSpc>
                <a:spcPct val="90000"/>
              </a:lnSpc>
              <a:spcBef>
                <a:spcPts val="400"/>
              </a:spcBef>
              <a:spcAft>
                <a:spcPts val="0"/>
              </a:spcAft>
              <a:buClr>
                <a:schemeClr val="dk1"/>
              </a:buClr>
              <a:buSzPts val="800"/>
              <a:buNone/>
              <a:defRPr sz="800"/>
            </a:lvl4pPr>
            <a:lvl5pPr marL="2286000" lvl="4" indent="-228600" algn="l">
              <a:lnSpc>
                <a:spcPct val="90000"/>
              </a:lnSpc>
              <a:spcBef>
                <a:spcPts val="400"/>
              </a:spcBef>
              <a:spcAft>
                <a:spcPts val="0"/>
              </a:spcAft>
              <a:buClr>
                <a:schemeClr val="dk1"/>
              </a:buClr>
              <a:buSzPts val="800"/>
              <a:buNone/>
              <a:defRPr sz="800"/>
            </a:lvl5pPr>
            <a:lvl6pPr marL="2743200" lvl="5" indent="-228600" algn="l">
              <a:lnSpc>
                <a:spcPct val="90000"/>
              </a:lnSpc>
              <a:spcBef>
                <a:spcPts val="400"/>
              </a:spcBef>
              <a:spcAft>
                <a:spcPts val="0"/>
              </a:spcAft>
              <a:buClr>
                <a:schemeClr val="dk1"/>
              </a:buClr>
              <a:buSzPts val="800"/>
              <a:buNone/>
              <a:defRPr sz="800"/>
            </a:lvl6pPr>
            <a:lvl7pPr marL="3200400" lvl="6" indent="-228600" algn="l">
              <a:lnSpc>
                <a:spcPct val="90000"/>
              </a:lnSpc>
              <a:spcBef>
                <a:spcPts val="400"/>
              </a:spcBef>
              <a:spcAft>
                <a:spcPts val="0"/>
              </a:spcAft>
              <a:buClr>
                <a:schemeClr val="dk1"/>
              </a:buClr>
              <a:buSzPts val="800"/>
              <a:buNone/>
              <a:defRPr sz="800"/>
            </a:lvl7pPr>
            <a:lvl8pPr marL="3657600" lvl="7" indent="-228600" algn="l">
              <a:lnSpc>
                <a:spcPct val="90000"/>
              </a:lnSpc>
              <a:spcBef>
                <a:spcPts val="400"/>
              </a:spcBef>
              <a:spcAft>
                <a:spcPts val="0"/>
              </a:spcAft>
              <a:buClr>
                <a:schemeClr val="dk1"/>
              </a:buClr>
              <a:buSzPts val="800"/>
              <a:buNone/>
              <a:defRPr sz="800"/>
            </a:lvl8pPr>
            <a:lvl9pPr marL="4114800" lvl="8" indent="-228600" algn="l">
              <a:lnSpc>
                <a:spcPct val="90000"/>
              </a:lnSpc>
              <a:spcBef>
                <a:spcPts val="400"/>
              </a:spcBef>
              <a:spcAft>
                <a:spcPts val="0"/>
              </a:spcAft>
              <a:buClr>
                <a:schemeClr val="dk1"/>
              </a:buClr>
              <a:buSzPts val="800"/>
              <a:buNone/>
              <a:defRPr sz="800"/>
            </a:lvl9pPr>
          </a:lstStyle>
          <a:p>
            <a:endParaRPr/>
          </a:p>
        </p:txBody>
      </p:sp>
      <p:sp>
        <p:nvSpPr>
          <p:cNvPr id="103" name="Google Shape;103;p21"/>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04" name="Google Shape;104;p21"/>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05" name="Google Shape;105;p21"/>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06"/>
        <p:cNvGrpSpPr/>
        <p:nvPr/>
      </p:nvGrpSpPr>
      <p:grpSpPr>
        <a:xfrm>
          <a:off x="0" y="0"/>
          <a:ext cx="0" cy="0"/>
          <a:chOff x="0" y="0"/>
          <a:chExt cx="0" cy="0"/>
        </a:xfrm>
      </p:grpSpPr>
      <p:sp>
        <p:nvSpPr>
          <p:cNvPr id="107" name="Google Shape;107;p22"/>
          <p:cNvSpPr txBox="1">
            <a:spLocks noGrp="1"/>
          </p:cNvSpPr>
          <p:nvPr>
            <p:ph type="title"/>
          </p:nvPr>
        </p:nvSpPr>
        <p:spPr>
          <a:xfrm>
            <a:off x="629841" y="342900"/>
            <a:ext cx="2949178" cy="1200150"/>
          </a:xfrm>
          <a:prstGeom prst="rect">
            <a:avLst/>
          </a:prstGeom>
          <a:noFill/>
          <a:ln>
            <a:noFill/>
          </a:ln>
        </p:spPr>
        <p:txBody>
          <a:bodyPr spcFirstLastPara="1" wrap="square" lIns="68575" tIns="34275" rIns="68575" bIns="34275" anchor="b" anchorCtr="0">
            <a:normAutofit/>
          </a:bodyPr>
          <a:lstStyle>
            <a:lvl1pPr lvl="0" algn="l">
              <a:lnSpc>
                <a:spcPct val="90000"/>
              </a:lnSpc>
              <a:spcBef>
                <a:spcPts val="0"/>
              </a:spcBef>
              <a:spcAft>
                <a:spcPts val="0"/>
              </a:spcAft>
              <a:buClr>
                <a:schemeClr val="dk1"/>
              </a:buClr>
              <a:buSzPts val="2400"/>
              <a:buFont typeface="Calibri"/>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08" name="Google Shape;108;p22"/>
          <p:cNvSpPr>
            <a:spLocks noGrp="1"/>
          </p:cNvSpPr>
          <p:nvPr>
            <p:ph type="pic" idx="2"/>
          </p:nvPr>
        </p:nvSpPr>
        <p:spPr>
          <a:xfrm>
            <a:off x="3887391" y="740569"/>
            <a:ext cx="4629150" cy="3655219"/>
          </a:xfrm>
          <a:prstGeom prst="rect">
            <a:avLst/>
          </a:prstGeom>
          <a:noFill/>
          <a:ln>
            <a:noFill/>
          </a:ln>
        </p:spPr>
      </p:sp>
      <p:sp>
        <p:nvSpPr>
          <p:cNvPr id="109" name="Google Shape;109;p22"/>
          <p:cNvSpPr txBox="1">
            <a:spLocks noGrp="1"/>
          </p:cNvSpPr>
          <p:nvPr>
            <p:ph type="body" idx="1"/>
          </p:nvPr>
        </p:nvSpPr>
        <p:spPr>
          <a:xfrm>
            <a:off x="629841" y="1543050"/>
            <a:ext cx="2949178" cy="2858691"/>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Clr>
                <a:schemeClr val="dk1"/>
              </a:buClr>
              <a:buSzPts val="1200"/>
              <a:buNone/>
              <a:defRPr sz="1200"/>
            </a:lvl1pPr>
            <a:lvl2pPr marL="914400" lvl="1" indent="-228600" algn="l">
              <a:lnSpc>
                <a:spcPct val="90000"/>
              </a:lnSpc>
              <a:spcBef>
                <a:spcPts val="400"/>
              </a:spcBef>
              <a:spcAft>
                <a:spcPts val="0"/>
              </a:spcAft>
              <a:buClr>
                <a:schemeClr val="dk1"/>
              </a:buClr>
              <a:buSzPts val="1100"/>
              <a:buNone/>
              <a:defRPr sz="1100"/>
            </a:lvl2pPr>
            <a:lvl3pPr marL="1371600" lvl="2" indent="-228600" algn="l">
              <a:lnSpc>
                <a:spcPct val="90000"/>
              </a:lnSpc>
              <a:spcBef>
                <a:spcPts val="400"/>
              </a:spcBef>
              <a:spcAft>
                <a:spcPts val="0"/>
              </a:spcAft>
              <a:buClr>
                <a:schemeClr val="dk1"/>
              </a:buClr>
              <a:buSzPts val="900"/>
              <a:buNone/>
              <a:defRPr sz="900"/>
            </a:lvl3pPr>
            <a:lvl4pPr marL="1828800" lvl="3" indent="-228600" algn="l">
              <a:lnSpc>
                <a:spcPct val="90000"/>
              </a:lnSpc>
              <a:spcBef>
                <a:spcPts val="400"/>
              </a:spcBef>
              <a:spcAft>
                <a:spcPts val="0"/>
              </a:spcAft>
              <a:buClr>
                <a:schemeClr val="dk1"/>
              </a:buClr>
              <a:buSzPts val="800"/>
              <a:buNone/>
              <a:defRPr sz="800"/>
            </a:lvl4pPr>
            <a:lvl5pPr marL="2286000" lvl="4" indent="-228600" algn="l">
              <a:lnSpc>
                <a:spcPct val="90000"/>
              </a:lnSpc>
              <a:spcBef>
                <a:spcPts val="400"/>
              </a:spcBef>
              <a:spcAft>
                <a:spcPts val="0"/>
              </a:spcAft>
              <a:buClr>
                <a:schemeClr val="dk1"/>
              </a:buClr>
              <a:buSzPts val="800"/>
              <a:buNone/>
              <a:defRPr sz="800"/>
            </a:lvl5pPr>
            <a:lvl6pPr marL="2743200" lvl="5" indent="-228600" algn="l">
              <a:lnSpc>
                <a:spcPct val="90000"/>
              </a:lnSpc>
              <a:spcBef>
                <a:spcPts val="400"/>
              </a:spcBef>
              <a:spcAft>
                <a:spcPts val="0"/>
              </a:spcAft>
              <a:buClr>
                <a:schemeClr val="dk1"/>
              </a:buClr>
              <a:buSzPts val="800"/>
              <a:buNone/>
              <a:defRPr sz="800"/>
            </a:lvl6pPr>
            <a:lvl7pPr marL="3200400" lvl="6" indent="-228600" algn="l">
              <a:lnSpc>
                <a:spcPct val="90000"/>
              </a:lnSpc>
              <a:spcBef>
                <a:spcPts val="400"/>
              </a:spcBef>
              <a:spcAft>
                <a:spcPts val="0"/>
              </a:spcAft>
              <a:buClr>
                <a:schemeClr val="dk1"/>
              </a:buClr>
              <a:buSzPts val="800"/>
              <a:buNone/>
              <a:defRPr sz="800"/>
            </a:lvl7pPr>
            <a:lvl8pPr marL="3657600" lvl="7" indent="-228600" algn="l">
              <a:lnSpc>
                <a:spcPct val="90000"/>
              </a:lnSpc>
              <a:spcBef>
                <a:spcPts val="400"/>
              </a:spcBef>
              <a:spcAft>
                <a:spcPts val="0"/>
              </a:spcAft>
              <a:buClr>
                <a:schemeClr val="dk1"/>
              </a:buClr>
              <a:buSzPts val="800"/>
              <a:buNone/>
              <a:defRPr sz="800"/>
            </a:lvl8pPr>
            <a:lvl9pPr marL="4114800" lvl="8" indent="-228600" algn="l">
              <a:lnSpc>
                <a:spcPct val="90000"/>
              </a:lnSpc>
              <a:spcBef>
                <a:spcPts val="400"/>
              </a:spcBef>
              <a:spcAft>
                <a:spcPts val="0"/>
              </a:spcAft>
              <a:buClr>
                <a:schemeClr val="dk1"/>
              </a:buClr>
              <a:buSzPts val="800"/>
              <a:buNone/>
              <a:defRPr sz="800"/>
            </a:lvl9pPr>
          </a:lstStyle>
          <a:p>
            <a:endParaRPr/>
          </a:p>
        </p:txBody>
      </p:sp>
      <p:sp>
        <p:nvSpPr>
          <p:cNvPr id="110" name="Google Shape;110;p22"/>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11" name="Google Shape;111;p22"/>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12" name="Google Shape;112;p22"/>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13"/>
        <p:cNvGrpSpPr/>
        <p:nvPr/>
      </p:nvGrpSpPr>
      <p:grpSpPr>
        <a:xfrm>
          <a:off x="0" y="0"/>
          <a:ext cx="0" cy="0"/>
          <a:chOff x="0" y="0"/>
          <a:chExt cx="0" cy="0"/>
        </a:xfrm>
      </p:grpSpPr>
      <p:sp>
        <p:nvSpPr>
          <p:cNvPr id="114" name="Google Shape;114;p23"/>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15" name="Google Shape;115;p23"/>
          <p:cNvSpPr txBox="1">
            <a:spLocks noGrp="1"/>
          </p:cNvSpPr>
          <p:nvPr>
            <p:ph type="body" idx="1"/>
          </p:nvPr>
        </p:nvSpPr>
        <p:spPr>
          <a:xfrm rot="5400000">
            <a:off x="2940248" y="-942379"/>
            <a:ext cx="3263504" cy="7886700"/>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16" name="Google Shape;116;p23"/>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17" name="Google Shape;117;p23"/>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18" name="Google Shape;118;p23"/>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19"/>
        <p:cNvGrpSpPr/>
        <p:nvPr/>
      </p:nvGrpSpPr>
      <p:grpSpPr>
        <a:xfrm>
          <a:off x="0" y="0"/>
          <a:ext cx="0" cy="0"/>
          <a:chOff x="0" y="0"/>
          <a:chExt cx="0" cy="0"/>
        </a:xfrm>
      </p:grpSpPr>
      <p:sp>
        <p:nvSpPr>
          <p:cNvPr id="120" name="Google Shape;120;p24"/>
          <p:cNvSpPr txBox="1">
            <a:spLocks noGrp="1"/>
          </p:cNvSpPr>
          <p:nvPr>
            <p:ph type="title"/>
          </p:nvPr>
        </p:nvSpPr>
        <p:spPr>
          <a:xfrm rot="5400000">
            <a:off x="5350073" y="1467445"/>
            <a:ext cx="4358879" cy="1971675"/>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21" name="Google Shape;121;p24"/>
          <p:cNvSpPr txBox="1">
            <a:spLocks noGrp="1"/>
          </p:cNvSpPr>
          <p:nvPr>
            <p:ph type="body" idx="1"/>
          </p:nvPr>
        </p:nvSpPr>
        <p:spPr>
          <a:xfrm rot="5400000">
            <a:off x="1349573" y="-447080"/>
            <a:ext cx="4358879" cy="5800725"/>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22" name="Google Shape;122;p24"/>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23" name="Google Shape;123;p24"/>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24" name="Google Shape;124;p24"/>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rmAutofit/>
          </a:bodyPr>
          <a:lstStyle>
            <a:lvl1pPr marR="0" lvl="0" algn="l" rtl="0">
              <a:lnSpc>
                <a:spcPct val="90000"/>
              </a:lnSpc>
              <a:spcBef>
                <a:spcPts val="0"/>
              </a:spcBef>
              <a:spcAft>
                <a:spcPts val="0"/>
              </a:spcAft>
              <a:buClr>
                <a:schemeClr val="dk1"/>
              </a:buClr>
              <a:buSzPts val="3300"/>
              <a:buFont typeface="Calibri"/>
              <a:buNone/>
              <a:defRPr sz="3300" b="0" i="0" u="none" strike="noStrike" cap="none">
                <a:solidFill>
                  <a:schemeClr val="dk1"/>
                </a:solidFill>
                <a:latin typeface="Calibri"/>
                <a:ea typeface="Calibri"/>
                <a:cs typeface="Calibri"/>
                <a:sym typeface="Calibri"/>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a:endParaRPr/>
          </a:p>
        </p:txBody>
      </p:sp>
      <p:sp>
        <p:nvSpPr>
          <p:cNvPr id="52" name="Google Shape;52;p13"/>
          <p:cNvSpPr txBox="1">
            <a:spLocks noGrp="1"/>
          </p:cNvSpPr>
          <p:nvPr>
            <p:ph type="body" idx="1"/>
          </p:nvPr>
        </p:nvSpPr>
        <p:spPr>
          <a:xfrm>
            <a:off x="628650" y="1369219"/>
            <a:ext cx="7886700" cy="3263504"/>
          </a:xfrm>
          <a:prstGeom prst="rect">
            <a:avLst/>
          </a:prstGeom>
          <a:noFill/>
          <a:ln>
            <a:noFill/>
          </a:ln>
        </p:spPr>
        <p:txBody>
          <a:bodyPr spcFirstLastPara="1" wrap="square" lIns="68575" tIns="34275" rIns="68575" bIns="34275" anchor="t" anchorCtr="0">
            <a:normAutofit/>
          </a:bodyPr>
          <a:lstStyle>
            <a:lvl1pPr marL="457200" marR="0" lvl="0" indent="-361950" algn="l" rtl="0">
              <a:lnSpc>
                <a:spcPct val="90000"/>
              </a:lnSpc>
              <a:spcBef>
                <a:spcPts val="8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53" name="Google Shape;53;p13"/>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marR="0" lvl="0" algn="l" rtl="0">
              <a:spcBef>
                <a:spcPts val="0"/>
              </a:spcBef>
              <a:spcAft>
                <a:spcPts val="0"/>
              </a:spcAft>
              <a:buSzPts val="1100"/>
              <a:buNone/>
              <a:defRPr sz="9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54" name="Google Shape;54;p13"/>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marR="0" lvl="0" algn="ctr" rtl="0">
              <a:spcBef>
                <a:spcPts val="0"/>
              </a:spcBef>
              <a:spcAft>
                <a:spcPts val="0"/>
              </a:spcAft>
              <a:buSzPts val="1100"/>
              <a:buNone/>
              <a:defRPr sz="9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55" name="Google Shape;55;p13"/>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900" b="0" i="0" u="none" strike="noStrike" cap="none">
                <a:solidFill>
                  <a:srgbClr val="888888"/>
                </a:solidFill>
                <a:latin typeface="Calibri"/>
                <a:ea typeface="Calibri"/>
                <a:cs typeface="Calibri"/>
                <a:sym typeface="Calibri"/>
              </a:defRPr>
            </a:lvl1pPr>
            <a:lvl2pPr marL="0" marR="0" lvl="1" indent="0" algn="r" rtl="0">
              <a:spcBef>
                <a:spcPts val="0"/>
              </a:spcBef>
              <a:buNone/>
              <a:defRPr sz="900" b="0" i="0" u="none" strike="noStrike" cap="none">
                <a:solidFill>
                  <a:srgbClr val="888888"/>
                </a:solidFill>
                <a:latin typeface="Calibri"/>
                <a:ea typeface="Calibri"/>
                <a:cs typeface="Calibri"/>
                <a:sym typeface="Calibri"/>
              </a:defRPr>
            </a:lvl2pPr>
            <a:lvl3pPr marL="0" marR="0" lvl="2" indent="0" algn="r" rtl="0">
              <a:spcBef>
                <a:spcPts val="0"/>
              </a:spcBef>
              <a:buNone/>
              <a:defRPr sz="900" b="0" i="0" u="none" strike="noStrike" cap="none">
                <a:solidFill>
                  <a:srgbClr val="888888"/>
                </a:solidFill>
                <a:latin typeface="Calibri"/>
                <a:ea typeface="Calibri"/>
                <a:cs typeface="Calibri"/>
                <a:sym typeface="Calibri"/>
              </a:defRPr>
            </a:lvl3pPr>
            <a:lvl4pPr marL="0" marR="0" lvl="3" indent="0" algn="r" rtl="0">
              <a:spcBef>
                <a:spcPts val="0"/>
              </a:spcBef>
              <a:buNone/>
              <a:defRPr sz="900" b="0" i="0" u="none" strike="noStrike" cap="none">
                <a:solidFill>
                  <a:srgbClr val="888888"/>
                </a:solidFill>
                <a:latin typeface="Calibri"/>
                <a:ea typeface="Calibri"/>
                <a:cs typeface="Calibri"/>
                <a:sym typeface="Calibri"/>
              </a:defRPr>
            </a:lvl4pPr>
            <a:lvl5pPr marL="0" marR="0" lvl="4" indent="0" algn="r" rtl="0">
              <a:spcBef>
                <a:spcPts val="0"/>
              </a:spcBef>
              <a:buNone/>
              <a:defRPr sz="900" b="0" i="0" u="none" strike="noStrike" cap="none">
                <a:solidFill>
                  <a:srgbClr val="888888"/>
                </a:solidFill>
                <a:latin typeface="Calibri"/>
                <a:ea typeface="Calibri"/>
                <a:cs typeface="Calibri"/>
                <a:sym typeface="Calibri"/>
              </a:defRPr>
            </a:lvl5pPr>
            <a:lvl6pPr marL="0" marR="0" lvl="5" indent="0" algn="r" rtl="0">
              <a:spcBef>
                <a:spcPts val="0"/>
              </a:spcBef>
              <a:buNone/>
              <a:defRPr sz="900" b="0" i="0" u="none" strike="noStrike" cap="none">
                <a:solidFill>
                  <a:srgbClr val="888888"/>
                </a:solidFill>
                <a:latin typeface="Calibri"/>
                <a:ea typeface="Calibri"/>
                <a:cs typeface="Calibri"/>
                <a:sym typeface="Calibri"/>
              </a:defRPr>
            </a:lvl6pPr>
            <a:lvl7pPr marL="0" marR="0" lvl="6" indent="0" algn="r" rtl="0">
              <a:spcBef>
                <a:spcPts val="0"/>
              </a:spcBef>
              <a:buNone/>
              <a:defRPr sz="900" b="0" i="0" u="none" strike="noStrike" cap="none">
                <a:solidFill>
                  <a:srgbClr val="888888"/>
                </a:solidFill>
                <a:latin typeface="Calibri"/>
                <a:ea typeface="Calibri"/>
                <a:cs typeface="Calibri"/>
                <a:sym typeface="Calibri"/>
              </a:defRPr>
            </a:lvl7pPr>
            <a:lvl8pPr marL="0" marR="0" lvl="7" indent="0" algn="r" rtl="0">
              <a:spcBef>
                <a:spcPts val="0"/>
              </a:spcBef>
              <a:buNone/>
              <a:defRPr sz="900" b="0" i="0" u="none" strike="noStrike" cap="none">
                <a:solidFill>
                  <a:srgbClr val="888888"/>
                </a:solidFill>
                <a:latin typeface="Calibri"/>
                <a:ea typeface="Calibri"/>
                <a:cs typeface="Calibri"/>
                <a:sym typeface="Calibri"/>
              </a:defRPr>
            </a:lvl8pPr>
            <a:lvl9pPr marL="0" marR="0" lvl="8" indent="0" algn="r" rtl="0">
              <a:spcBef>
                <a:spcPts val="0"/>
              </a:spcBef>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3.xml"/><Relationship Id="rId5" Type="http://schemas.openxmlformats.org/officeDocument/2006/relationships/image" Target="../media/image2.png"/><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13.xml"/><Relationship Id="rId6" Type="http://schemas.openxmlformats.org/officeDocument/2006/relationships/image" Target="../media/image17.png"/><Relationship Id="rId5" Type="http://schemas.openxmlformats.org/officeDocument/2006/relationships/image" Target="../media/image2.png"/><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13.xml"/><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13.xml"/><Relationship Id="rId5" Type="http://schemas.openxmlformats.org/officeDocument/2006/relationships/image" Target="../media/image1.pn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13.xml"/><Relationship Id="rId6" Type="http://schemas.openxmlformats.org/officeDocument/2006/relationships/image" Target="../media/image21.jpg"/><Relationship Id="rId5" Type="http://schemas.openxmlformats.org/officeDocument/2006/relationships/image" Target="../media/image1.png"/><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13.xml"/><Relationship Id="rId6" Type="http://schemas.openxmlformats.org/officeDocument/2006/relationships/image" Target="../media/image22.png"/><Relationship Id="rId5" Type="http://schemas.openxmlformats.org/officeDocument/2006/relationships/image" Target="../media/image1.png"/><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25.jpg"/><Relationship Id="rId2" Type="http://schemas.openxmlformats.org/officeDocument/2006/relationships/notesSlide" Target="../notesSlides/notesSlide17.xml"/><Relationship Id="rId1" Type="http://schemas.openxmlformats.org/officeDocument/2006/relationships/slideLayout" Target="../slideLayouts/slideLayout13.xml"/><Relationship Id="rId6" Type="http://schemas.openxmlformats.org/officeDocument/2006/relationships/image" Target="../media/image24.jpg"/><Relationship Id="rId5" Type="http://schemas.openxmlformats.org/officeDocument/2006/relationships/image" Target="../media/image1.png"/><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16.xml"/><Relationship Id="rId6" Type="http://schemas.openxmlformats.org/officeDocument/2006/relationships/image" Target="../media/image26.png"/><Relationship Id="rId5" Type="http://schemas.openxmlformats.org/officeDocument/2006/relationships/image" Target="../media/image1.png"/><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9.xml"/><Relationship Id="rId1" Type="http://schemas.openxmlformats.org/officeDocument/2006/relationships/slideLayout" Target="../slideLayouts/slideLayout14.xml"/><Relationship Id="rId6" Type="http://schemas.openxmlformats.org/officeDocument/2006/relationships/image" Target="../media/image27.jpg"/><Relationship Id="rId5" Type="http://schemas.openxmlformats.org/officeDocument/2006/relationships/image" Target="../media/image1.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3.xml"/><Relationship Id="rId5" Type="http://schemas.openxmlformats.org/officeDocument/2006/relationships/image" Target="../media/image2.png"/><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Layout" Target="../slideLayouts/slideLayout13.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Layout" Target="../slideLayouts/slideLayout13.xml"/><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32.png"/><Relationship Id="rId2" Type="http://schemas.openxmlformats.org/officeDocument/2006/relationships/image" Target="../media/image5.png"/><Relationship Id="rId1" Type="http://schemas.openxmlformats.org/officeDocument/2006/relationships/slideLayout" Target="../slideLayouts/slideLayout13.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3.xml"/><Relationship Id="rId6" Type="http://schemas.openxmlformats.org/officeDocument/2006/relationships/image" Target="../media/image3.png"/><Relationship Id="rId5" Type="http://schemas.openxmlformats.org/officeDocument/2006/relationships/image" Target="../media/image1.png"/><Relationship Id="rId4" Type="http://schemas.openxmlformats.org/officeDocument/2006/relationships/image" Target="../media/image5.png"/></Relationships>
</file>

<file path=ppt/slides/_rels/slide24.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3.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1.png"/></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13.xml"/><Relationship Id="rId5" Type="http://schemas.openxmlformats.org/officeDocument/2006/relationships/image" Target="../media/image38.png"/><Relationship Id="rId4" Type="http://schemas.openxmlformats.org/officeDocument/2006/relationships/image" Target="../media/image1.pn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Layout" Target="../slideLayouts/slideLayout13.xml"/><Relationship Id="rId5" Type="http://schemas.openxmlformats.org/officeDocument/2006/relationships/image" Target="../media/image39.png"/><Relationship Id="rId4" Type="http://schemas.openxmlformats.org/officeDocument/2006/relationships/image" Target="../media/image3.png"/></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0.xml"/><Relationship Id="rId1" Type="http://schemas.openxmlformats.org/officeDocument/2006/relationships/slideLayout" Target="../slideLayouts/slideLayout13.xml"/><Relationship Id="rId5" Type="http://schemas.openxmlformats.org/officeDocument/2006/relationships/image" Target="../media/image3.png"/><Relationship Id="rId4" Type="http://schemas.openxmlformats.org/officeDocument/2006/relationships/image" Target="../media/image1.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3.xml"/><Relationship Id="rId5" Type="http://schemas.openxmlformats.org/officeDocument/2006/relationships/image" Target="../media/image1.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4.xml"/><Relationship Id="rId6" Type="http://schemas.openxmlformats.org/officeDocument/2006/relationships/image" Target="../media/image4.png"/><Relationship Id="rId5" Type="http://schemas.openxmlformats.org/officeDocument/2006/relationships/image" Target="../media/image2.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4.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4.xml"/><Relationship Id="rId6" Type="http://schemas.openxmlformats.org/officeDocument/2006/relationships/image" Target="../media/image8.png"/><Relationship Id="rId5" Type="http://schemas.openxmlformats.org/officeDocument/2006/relationships/image" Target="../media/image1.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3.png"/><Relationship Id="rId7"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5.xml"/><Relationship Id="rId6" Type="http://schemas.openxmlformats.org/officeDocument/2006/relationships/image" Target="../media/image9.png"/><Relationship Id="rId5" Type="http://schemas.openxmlformats.org/officeDocument/2006/relationships/image" Target="../media/image2.png"/><Relationship Id="rId4" Type="http://schemas.openxmlformats.org/officeDocument/2006/relationships/image" Target="../media/image1.png"/><Relationship Id="rId9" Type="http://schemas.openxmlformats.org/officeDocument/2006/relationships/image" Target="../media/image12.png"/></Relationships>
</file>

<file path=ppt/slides/_rels/slide8.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3.png"/><Relationship Id="rId7"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13.xml"/><Relationship Id="rId6" Type="http://schemas.openxmlformats.org/officeDocument/2006/relationships/image" Target="../media/image13.png"/><Relationship Id="rId5" Type="http://schemas.openxmlformats.org/officeDocument/2006/relationships/image" Target="../media/image2.png"/><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13.xml"/><Relationship Id="rId6" Type="http://schemas.openxmlformats.org/officeDocument/2006/relationships/image" Target="../media/image3.png"/><Relationship Id="rId5" Type="http://schemas.openxmlformats.org/officeDocument/2006/relationships/image" Target="../media/image1.png"/><Relationship Id="rId4" Type="http://schemas.openxmlformats.org/officeDocument/2006/relationships/image" Target="../media/image16.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25"/>
          <p:cNvSpPr txBox="1">
            <a:spLocks noGrp="1"/>
          </p:cNvSpPr>
          <p:nvPr>
            <p:ph type="ctrTitle"/>
          </p:nvPr>
        </p:nvSpPr>
        <p:spPr>
          <a:xfrm>
            <a:off x="1143000" y="841772"/>
            <a:ext cx="6858000" cy="1790700"/>
          </a:xfrm>
          <a:prstGeom prst="rect">
            <a:avLst/>
          </a:prstGeom>
          <a:noFill/>
          <a:ln>
            <a:noFill/>
          </a:ln>
        </p:spPr>
        <p:txBody>
          <a:bodyPr spcFirstLastPara="1" wrap="square" lIns="68575" tIns="34275" rIns="68575" bIns="34275" anchor="b" anchorCtr="0">
            <a:normAutofit fontScale="90000"/>
          </a:bodyPr>
          <a:lstStyle/>
          <a:p>
            <a:pPr marL="0" lvl="0" indent="0" algn="l" rtl="0">
              <a:lnSpc>
                <a:spcPct val="115000"/>
              </a:lnSpc>
              <a:spcBef>
                <a:spcPts val="0"/>
              </a:spcBef>
              <a:spcAft>
                <a:spcPts val="0"/>
              </a:spcAft>
              <a:buClr>
                <a:schemeClr val="dk1"/>
              </a:buClr>
              <a:buSzPct val="104761"/>
              <a:buFont typeface="Arial"/>
              <a:buNone/>
            </a:pPr>
            <a:endParaRPr sz="1050" b="1" dirty="0">
              <a:latin typeface="Arial"/>
              <a:ea typeface="Arial"/>
              <a:cs typeface="Arial"/>
              <a:sym typeface="Arial"/>
            </a:endParaRPr>
          </a:p>
          <a:p>
            <a:pPr marL="0" lvl="0" indent="0" algn="l" rtl="0">
              <a:lnSpc>
                <a:spcPct val="115000"/>
              </a:lnSpc>
              <a:spcBef>
                <a:spcPts val="0"/>
              </a:spcBef>
              <a:spcAft>
                <a:spcPts val="0"/>
              </a:spcAft>
              <a:buClr>
                <a:schemeClr val="dk1"/>
              </a:buClr>
              <a:buSzPct val="27197"/>
              <a:buFont typeface="Arial"/>
              <a:buNone/>
            </a:pPr>
            <a:r>
              <a:rPr lang="en" sz="4044" b="1" dirty="0">
                <a:solidFill>
                  <a:srgbClr val="374151"/>
                </a:solidFill>
                <a:highlight>
                  <a:srgbClr val="F7F7F8"/>
                </a:highlight>
                <a:latin typeface="Roboto"/>
                <a:ea typeface="Roboto"/>
                <a:cs typeface="Roboto"/>
                <a:sym typeface="Roboto"/>
              </a:rPr>
              <a:t>PREDICTION TO SUBSCRIBE FOR A TERM DEPOSIT</a:t>
            </a:r>
            <a:endParaRPr sz="4044" b="1" dirty="0">
              <a:latin typeface="Arial"/>
              <a:ea typeface="Arial"/>
              <a:cs typeface="Arial"/>
              <a:sym typeface="Arial"/>
            </a:endParaRPr>
          </a:p>
          <a:p>
            <a:pPr marL="0" lvl="0" indent="0" algn="ctr" rtl="0">
              <a:lnSpc>
                <a:spcPct val="90000"/>
              </a:lnSpc>
              <a:spcBef>
                <a:spcPts val="0"/>
              </a:spcBef>
              <a:spcAft>
                <a:spcPts val="0"/>
              </a:spcAft>
              <a:buClr>
                <a:schemeClr val="dk1"/>
              </a:buClr>
              <a:buSzPct val="100000"/>
              <a:buFont typeface="Calibri"/>
              <a:buNone/>
            </a:pPr>
            <a:r>
              <a:rPr lang="en" sz="3800" b="1" dirty="0"/>
              <a:t> </a:t>
            </a:r>
            <a:endParaRPr sz="4022" dirty="0"/>
          </a:p>
        </p:txBody>
      </p:sp>
      <p:sp>
        <p:nvSpPr>
          <p:cNvPr id="130" name="Google Shape;130;p25"/>
          <p:cNvSpPr txBox="1">
            <a:spLocks noGrp="1"/>
          </p:cNvSpPr>
          <p:nvPr>
            <p:ph type="subTitle" idx="1"/>
          </p:nvPr>
        </p:nvSpPr>
        <p:spPr>
          <a:xfrm>
            <a:off x="1142999" y="2221706"/>
            <a:ext cx="7243763" cy="2800350"/>
          </a:xfrm>
          <a:prstGeom prst="rect">
            <a:avLst/>
          </a:prstGeom>
          <a:noFill/>
          <a:ln>
            <a:noFill/>
          </a:ln>
        </p:spPr>
        <p:txBody>
          <a:bodyPr spcFirstLastPara="1" wrap="square" lIns="68575" tIns="34275" rIns="68575" bIns="34275" anchor="t" anchorCtr="0">
            <a:normAutofit fontScale="85000" lnSpcReduction="20000"/>
          </a:bodyPr>
          <a:lstStyle/>
          <a:p>
            <a:pPr marL="0" lvl="0" indent="0" algn="ctr" rtl="0">
              <a:lnSpc>
                <a:spcPct val="90000"/>
              </a:lnSpc>
              <a:spcBef>
                <a:spcPts val="0"/>
              </a:spcBef>
              <a:spcAft>
                <a:spcPts val="0"/>
              </a:spcAft>
              <a:buClr>
                <a:schemeClr val="dk1"/>
              </a:buClr>
              <a:buSzPct val="71106"/>
              <a:buNone/>
            </a:pPr>
            <a:r>
              <a:rPr lang="en" sz="2531" dirty="0"/>
              <a:t>Group No : 12</a:t>
            </a:r>
          </a:p>
          <a:p>
            <a:pPr marL="0" lvl="0" indent="0" algn="ctr" rtl="0">
              <a:lnSpc>
                <a:spcPct val="90000"/>
              </a:lnSpc>
              <a:spcBef>
                <a:spcPts val="0"/>
              </a:spcBef>
              <a:spcAft>
                <a:spcPts val="0"/>
              </a:spcAft>
              <a:buClr>
                <a:schemeClr val="dk1"/>
              </a:buClr>
              <a:buSzPct val="71106"/>
              <a:buNone/>
            </a:pPr>
            <a:endParaRPr lang="en" sz="2531" dirty="0"/>
          </a:p>
          <a:p>
            <a:pPr marL="0" lvl="0" indent="0" algn="ctr" rtl="0">
              <a:lnSpc>
                <a:spcPct val="90000"/>
              </a:lnSpc>
              <a:spcBef>
                <a:spcPts val="0"/>
              </a:spcBef>
              <a:spcAft>
                <a:spcPts val="0"/>
              </a:spcAft>
              <a:buClr>
                <a:schemeClr val="dk1"/>
              </a:buClr>
              <a:buSzPct val="71106"/>
              <a:buNone/>
            </a:pPr>
            <a:r>
              <a:rPr lang="en-IN" sz="2531" dirty="0"/>
              <a:t>Mentor </a:t>
            </a:r>
            <a:r>
              <a:rPr lang="en-IN" sz="2531"/>
              <a:t>: </a:t>
            </a:r>
            <a:r>
              <a:rPr lang="en-IN" sz="2531" u="sng"/>
              <a:t>Saurabh </a:t>
            </a:r>
            <a:r>
              <a:rPr lang="en-IN" sz="2531" u="sng" dirty="0"/>
              <a:t>Reddy</a:t>
            </a:r>
          </a:p>
          <a:p>
            <a:pPr marL="0" lvl="0" indent="0" algn="ctr" rtl="0">
              <a:lnSpc>
                <a:spcPct val="90000"/>
              </a:lnSpc>
              <a:spcBef>
                <a:spcPts val="0"/>
              </a:spcBef>
              <a:spcAft>
                <a:spcPts val="0"/>
              </a:spcAft>
              <a:buClr>
                <a:schemeClr val="dk1"/>
              </a:buClr>
              <a:buSzPct val="71106"/>
              <a:buNone/>
            </a:pPr>
            <a:endParaRPr sz="2531" u="sng" dirty="0"/>
          </a:p>
          <a:p>
            <a:pPr marL="0" lvl="0" indent="0" algn="ctr" rtl="0">
              <a:lnSpc>
                <a:spcPct val="90000"/>
              </a:lnSpc>
              <a:spcBef>
                <a:spcPts val="800"/>
              </a:spcBef>
              <a:spcAft>
                <a:spcPts val="0"/>
              </a:spcAft>
              <a:buClr>
                <a:schemeClr val="dk1"/>
              </a:buClr>
              <a:buSzPct val="77230"/>
              <a:buNone/>
            </a:pPr>
            <a:r>
              <a:rPr lang="en" sz="3107" u="sng" dirty="0"/>
              <a:t>Team Members:</a:t>
            </a:r>
            <a:endParaRPr sz="3107" dirty="0"/>
          </a:p>
          <a:p>
            <a:pPr marL="0" lvl="0" indent="0" algn="ctr" rtl="0">
              <a:lnSpc>
                <a:spcPct val="90000"/>
              </a:lnSpc>
              <a:spcBef>
                <a:spcPts val="800"/>
              </a:spcBef>
              <a:spcAft>
                <a:spcPts val="0"/>
              </a:spcAft>
              <a:buClr>
                <a:schemeClr val="dk1"/>
              </a:buClr>
              <a:buSzPct val="93472"/>
              <a:buNone/>
            </a:pPr>
            <a:r>
              <a:rPr lang="en" sz="1925" dirty="0"/>
              <a:t>Diksha G Nayak</a:t>
            </a:r>
            <a:endParaRPr sz="1925" dirty="0"/>
          </a:p>
          <a:p>
            <a:pPr marL="0" lvl="0" indent="0" algn="ctr" rtl="0">
              <a:lnSpc>
                <a:spcPct val="90000"/>
              </a:lnSpc>
              <a:spcBef>
                <a:spcPts val="800"/>
              </a:spcBef>
              <a:spcAft>
                <a:spcPts val="0"/>
              </a:spcAft>
              <a:buClr>
                <a:schemeClr val="dk1"/>
              </a:buClr>
              <a:buSzPct val="93472"/>
              <a:buNone/>
            </a:pPr>
            <a:r>
              <a:rPr lang="en" sz="1925" dirty="0"/>
              <a:t>Gifty Maria Paul</a:t>
            </a:r>
            <a:endParaRPr sz="1925" dirty="0"/>
          </a:p>
          <a:p>
            <a:pPr marL="0" lvl="0" indent="0" algn="ctr" rtl="0">
              <a:lnSpc>
                <a:spcPct val="90000"/>
              </a:lnSpc>
              <a:spcBef>
                <a:spcPts val="800"/>
              </a:spcBef>
              <a:spcAft>
                <a:spcPts val="0"/>
              </a:spcAft>
              <a:buClr>
                <a:schemeClr val="dk1"/>
              </a:buClr>
              <a:buSzPct val="93472"/>
              <a:buNone/>
            </a:pPr>
            <a:r>
              <a:rPr lang="en" sz="1925" dirty="0"/>
              <a:t>Navaneet Sankhala</a:t>
            </a:r>
          </a:p>
          <a:p>
            <a:pPr marL="0" indent="0">
              <a:buSzPct val="93472"/>
            </a:pPr>
            <a:r>
              <a:rPr lang="en-IN" sz="1925" dirty="0"/>
              <a:t>Sai </a:t>
            </a:r>
            <a:r>
              <a:rPr lang="en-IN" sz="1925" dirty="0" err="1"/>
              <a:t>Nithil</a:t>
            </a:r>
            <a:r>
              <a:rPr lang="en-IN" sz="1925" dirty="0"/>
              <a:t> </a:t>
            </a:r>
            <a:r>
              <a:rPr lang="en-IN" sz="1925" dirty="0" err="1"/>
              <a:t>Gopu</a:t>
            </a:r>
            <a:endParaRPr sz="1925" dirty="0"/>
          </a:p>
          <a:p>
            <a:pPr marL="0" lvl="0" indent="0" algn="ctr" rtl="0">
              <a:lnSpc>
                <a:spcPct val="90000"/>
              </a:lnSpc>
              <a:spcBef>
                <a:spcPts val="800"/>
              </a:spcBef>
              <a:spcAft>
                <a:spcPts val="0"/>
              </a:spcAft>
              <a:buClr>
                <a:schemeClr val="dk1"/>
              </a:buClr>
              <a:buSzPct val="93472"/>
              <a:buNone/>
            </a:pPr>
            <a:r>
              <a:rPr lang="en" sz="1925" dirty="0"/>
              <a:t>Sameer Mannur</a:t>
            </a:r>
            <a:endParaRPr sz="1925" dirty="0"/>
          </a:p>
          <a:p>
            <a:pPr marL="0" lvl="0" indent="0" algn="ctr" rtl="0">
              <a:lnSpc>
                <a:spcPct val="90000"/>
              </a:lnSpc>
              <a:spcBef>
                <a:spcPts val="800"/>
              </a:spcBef>
              <a:spcAft>
                <a:spcPts val="0"/>
              </a:spcAft>
              <a:buClr>
                <a:schemeClr val="dk1"/>
              </a:buClr>
              <a:buSzPct val="100000"/>
              <a:buNone/>
            </a:pPr>
            <a:endParaRPr dirty="0"/>
          </a:p>
        </p:txBody>
      </p:sp>
      <p:sp>
        <p:nvSpPr>
          <p:cNvPr id="131" name="Google Shape;131;p25"/>
          <p:cNvSpPr/>
          <p:nvPr/>
        </p:nvSpPr>
        <p:spPr>
          <a:xfrm>
            <a:off x="97984" y="1737122"/>
            <a:ext cx="154565" cy="3345877"/>
          </a:xfrm>
          <a:prstGeom prst="round2DiagRect">
            <a:avLst>
              <a:gd name="adj1" fmla="val 16667"/>
              <a:gd name="adj2" fmla="val 0"/>
            </a:avLst>
          </a:prstGeom>
          <a:solidFill>
            <a:srgbClr val="00B0F0"/>
          </a:solidFill>
          <a:ln w="12700" cap="flat" cmpd="sng">
            <a:solidFill>
              <a:srgbClr val="00B0F0"/>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dk1"/>
              </a:solidFill>
              <a:latin typeface="Calibri"/>
              <a:ea typeface="Calibri"/>
              <a:cs typeface="Calibri"/>
              <a:sym typeface="Calibri"/>
            </a:endParaRPr>
          </a:p>
        </p:txBody>
      </p:sp>
      <p:pic>
        <p:nvPicPr>
          <p:cNvPr id="132" name="Google Shape;132;p25"/>
          <p:cNvPicPr preferRelativeResize="0"/>
          <p:nvPr/>
        </p:nvPicPr>
        <p:blipFill rotWithShape="1">
          <a:blip r:embed="rId3">
            <a:alphaModFix/>
          </a:blip>
          <a:srcRect/>
          <a:stretch/>
        </p:blipFill>
        <p:spPr>
          <a:xfrm>
            <a:off x="95387" y="60500"/>
            <a:ext cx="157162" cy="1664494"/>
          </a:xfrm>
          <a:prstGeom prst="rect">
            <a:avLst/>
          </a:prstGeom>
          <a:noFill/>
          <a:ln>
            <a:noFill/>
          </a:ln>
        </p:spPr>
      </p:pic>
      <p:pic>
        <p:nvPicPr>
          <p:cNvPr id="133" name="Google Shape;133;p25"/>
          <p:cNvPicPr preferRelativeResize="0"/>
          <p:nvPr/>
        </p:nvPicPr>
        <p:blipFill rotWithShape="1">
          <a:blip r:embed="rId4">
            <a:alphaModFix/>
          </a:blip>
          <a:srcRect/>
          <a:stretch/>
        </p:blipFill>
        <p:spPr>
          <a:xfrm>
            <a:off x="7186613" y="0"/>
            <a:ext cx="1957388" cy="871538"/>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34"/>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dk1"/>
              </a:buClr>
              <a:buSzPts val="3300"/>
              <a:buFont typeface="Times New Roman"/>
              <a:buNone/>
            </a:pPr>
            <a:r>
              <a:rPr lang="en" b="1">
                <a:latin typeface="Times New Roman"/>
                <a:ea typeface="Times New Roman"/>
                <a:cs typeface="Times New Roman"/>
                <a:sym typeface="Times New Roman"/>
              </a:rPr>
              <a:t>INFERENCE</a:t>
            </a:r>
            <a:endParaRPr/>
          </a:p>
        </p:txBody>
      </p:sp>
      <p:sp>
        <p:nvSpPr>
          <p:cNvPr id="220" name="Google Shape;220;p34"/>
          <p:cNvSpPr txBox="1">
            <a:spLocks noGrp="1"/>
          </p:cNvSpPr>
          <p:nvPr>
            <p:ph type="body" idx="1"/>
          </p:nvPr>
        </p:nvSpPr>
        <p:spPr>
          <a:xfrm>
            <a:off x="628650" y="1583369"/>
            <a:ext cx="7886700" cy="3263400"/>
          </a:xfrm>
          <a:prstGeom prst="rect">
            <a:avLst/>
          </a:prstGeom>
          <a:noFill/>
          <a:ln>
            <a:noFill/>
          </a:ln>
        </p:spPr>
        <p:txBody>
          <a:bodyPr spcFirstLastPara="1" wrap="square" lIns="68575" tIns="34275" rIns="68575" bIns="34275" anchor="t" anchorCtr="0">
            <a:normAutofit/>
          </a:bodyPr>
          <a:lstStyle/>
          <a:p>
            <a:pPr marL="177800" marR="0" lvl="0" indent="-184150" algn="l" rtl="0">
              <a:lnSpc>
                <a:spcPct val="115000"/>
              </a:lnSpc>
              <a:spcBef>
                <a:spcPts val="0"/>
              </a:spcBef>
              <a:spcAft>
                <a:spcPts val="0"/>
              </a:spcAft>
              <a:buClr>
                <a:schemeClr val="dk1"/>
              </a:buClr>
              <a:buSzPts val="2100"/>
              <a:buFont typeface="Noto Sans Symbols"/>
              <a:buChar char="⮚"/>
            </a:pPr>
            <a:r>
              <a:rPr lang="en">
                <a:latin typeface="Times New Roman"/>
                <a:ea typeface="Times New Roman"/>
                <a:cs typeface="Times New Roman"/>
                <a:sym typeface="Times New Roman"/>
              </a:rPr>
              <a:t>1)  Over 99.36% of people having bank account are having job in different different sector.</a:t>
            </a:r>
            <a:endParaRPr>
              <a:latin typeface="Times New Roman"/>
              <a:ea typeface="Times New Roman"/>
              <a:cs typeface="Times New Roman"/>
              <a:sym typeface="Times New Roman"/>
            </a:endParaRPr>
          </a:p>
          <a:p>
            <a:pPr marL="177800" marR="0" lvl="0" indent="-184150" algn="l" rtl="0">
              <a:lnSpc>
                <a:spcPct val="115000"/>
              </a:lnSpc>
              <a:spcBef>
                <a:spcPts val="0"/>
              </a:spcBef>
              <a:spcAft>
                <a:spcPts val="0"/>
              </a:spcAft>
              <a:buSzPts val="2100"/>
              <a:buFont typeface="Noto Sans Symbols"/>
              <a:buChar char="⮚"/>
            </a:pPr>
            <a:r>
              <a:rPr lang="en">
                <a:latin typeface="Times New Roman"/>
                <a:ea typeface="Times New Roman"/>
                <a:cs typeface="Times New Roman"/>
                <a:sym typeface="Times New Roman"/>
              </a:rPr>
              <a:t>2) More than 95% of people are Educated.</a:t>
            </a:r>
            <a:endParaRPr>
              <a:latin typeface="Times New Roman"/>
              <a:ea typeface="Times New Roman"/>
              <a:cs typeface="Times New Roman"/>
              <a:sym typeface="Times New Roman"/>
            </a:endParaRPr>
          </a:p>
          <a:p>
            <a:pPr marL="177800" marR="0" lvl="0" indent="-184150" algn="l" rtl="0">
              <a:lnSpc>
                <a:spcPct val="115000"/>
              </a:lnSpc>
              <a:spcBef>
                <a:spcPts val="0"/>
              </a:spcBef>
              <a:spcAft>
                <a:spcPts val="0"/>
              </a:spcAft>
              <a:buSzPts val="2100"/>
              <a:buFont typeface="Noto Sans Symbols"/>
              <a:buChar char="⮚"/>
            </a:pPr>
            <a:r>
              <a:rPr lang="en">
                <a:latin typeface="Times New Roman"/>
                <a:ea typeface="Times New Roman"/>
                <a:cs typeface="Times New Roman"/>
                <a:sym typeface="Times New Roman"/>
              </a:rPr>
              <a:t>3) More than 55.58% of people are having a housing loan.</a:t>
            </a:r>
            <a:endParaRPr>
              <a:latin typeface="Times New Roman"/>
              <a:ea typeface="Times New Roman"/>
              <a:cs typeface="Times New Roman"/>
              <a:sym typeface="Times New Roman"/>
            </a:endParaRPr>
          </a:p>
          <a:p>
            <a:pPr marL="177800" marR="0" lvl="0" indent="-184150" algn="l" rtl="0">
              <a:lnSpc>
                <a:spcPct val="115000"/>
              </a:lnSpc>
              <a:spcBef>
                <a:spcPts val="0"/>
              </a:spcBef>
              <a:spcAft>
                <a:spcPts val="0"/>
              </a:spcAft>
              <a:buSzPts val="2100"/>
              <a:buFont typeface="Noto Sans Symbols"/>
              <a:buChar char="⮚"/>
            </a:pPr>
            <a:r>
              <a:rPr lang="en">
                <a:latin typeface="Times New Roman"/>
                <a:ea typeface="Times New Roman"/>
                <a:cs typeface="Times New Roman"/>
                <a:sym typeface="Times New Roman"/>
              </a:rPr>
              <a:t>4) More than 83.98% of people are having loan.</a:t>
            </a:r>
            <a:endParaRPr>
              <a:latin typeface="Times New Roman"/>
              <a:ea typeface="Times New Roman"/>
              <a:cs typeface="Times New Roman"/>
              <a:sym typeface="Times New Roman"/>
            </a:endParaRPr>
          </a:p>
          <a:p>
            <a:pPr marL="177800" marR="0" lvl="0" indent="-184150" algn="l" rtl="0">
              <a:lnSpc>
                <a:spcPct val="115000"/>
              </a:lnSpc>
              <a:spcBef>
                <a:spcPts val="0"/>
              </a:spcBef>
              <a:spcAft>
                <a:spcPts val="0"/>
              </a:spcAft>
              <a:buSzPts val="2100"/>
              <a:buFont typeface="Noto Sans Symbols"/>
              <a:buChar char="⮚"/>
            </a:pPr>
            <a:r>
              <a:rPr lang="en">
                <a:latin typeface="Times New Roman"/>
                <a:ea typeface="Times New Roman"/>
                <a:cs typeface="Times New Roman"/>
                <a:sym typeface="Times New Roman"/>
              </a:rPr>
              <a:t>5) Around 42.13% of the people belong to 36-50 age group</a:t>
            </a:r>
            <a:endParaRPr>
              <a:latin typeface="Times New Roman"/>
              <a:ea typeface="Times New Roman"/>
              <a:cs typeface="Times New Roman"/>
              <a:sym typeface="Times New Roman"/>
            </a:endParaRPr>
          </a:p>
          <a:p>
            <a:pPr marL="177800" marR="0" lvl="0" indent="0" algn="l" rtl="0">
              <a:lnSpc>
                <a:spcPct val="115000"/>
              </a:lnSpc>
              <a:spcBef>
                <a:spcPts val="0"/>
              </a:spcBef>
              <a:spcAft>
                <a:spcPts val="0"/>
              </a:spcAft>
              <a:buNone/>
            </a:pPr>
            <a:endParaRPr>
              <a:latin typeface="Times New Roman"/>
              <a:ea typeface="Times New Roman"/>
              <a:cs typeface="Times New Roman"/>
              <a:sym typeface="Times New Roman"/>
            </a:endParaRPr>
          </a:p>
        </p:txBody>
      </p:sp>
      <p:pic>
        <p:nvPicPr>
          <p:cNvPr id="221" name="Google Shape;221;p34"/>
          <p:cNvPicPr preferRelativeResize="0"/>
          <p:nvPr/>
        </p:nvPicPr>
        <p:blipFill rotWithShape="1">
          <a:blip r:embed="rId3">
            <a:alphaModFix/>
          </a:blip>
          <a:srcRect/>
          <a:stretch/>
        </p:blipFill>
        <p:spPr>
          <a:xfrm>
            <a:off x="69336" y="1785937"/>
            <a:ext cx="157163" cy="3357563"/>
          </a:xfrm>
          <a:prstGeom prst="rect">
            <a:avLst/>
          </a:prstGeom>
          <a:noFill/>
          <a:ln>
            <a:noFill/>
          </a:ln>
        </p:spPr>
      </p:pic>
      <p:pic>
        <p:nvPicPr>
          <p:cNvPr id="222" name="Google Shape;222;p34"/>
          <p:cNvPicPr preferRelativeResize="0"/>
          <p:nvPr/>
        </p:nvPicPr>
        <p:blipFill rotWithShape="1">
          <a:blip r:embed="rId4">
            <a:alphaModFix/>
          </a:blip>
          <a:srcRect/>
          <a:stretch/>
        </p:blipFill>
        <p:spPr>
          <a:xfrm>
            <a:off x="69336" y="72067"/>
            <a:ext cx="157163" cy="1664494"/>
          </a:xfrm>
          <a:prstGeom prst="rect">
            <a:avLst/>
          </a:prstGeom>
          <a:noFill/>
          <a:ln>
            <a:noFill/>
          </a:ln>
        </p:spPr>
      </p:pic>
      <p:pic>
        <p:nvPicPr>
          <p:cNvPr id="223" name="Google Shape;223;p34"/>
          <p:cNvPicPr preferRelativeResize="0"/>
          <p:nvPr/>
        </p:nvPicPr>
        <p:blipFill rotWithShape="1">
          <a:blip r:embed="rId5">
            <a:alphaModFix/>
          </a:blip>
          <a:srcRect/>
          <a:stretch/>
        </p:blipFill>
        <p:spPr>
          <a:xfrm>
            <a:off x="7186613" y="0"/>
            <a:ext cx="1957388" cy="871538"/>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35"/>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dk1"/>
              </a:buClr>
              <a:buSzPts val="3300"/>
              <a:buFont typeface="Times New Roman"/>
              <a:buNone/>
            </a:pPr>
            <a:r>
              <a:rPr lang="en" b="1">
                <a:latin typeface="Times New Roman"/>
                <a:ea typeface="Times New Roman"/>
                <a:cs typeface="Times New Roman"/>
                <a:sym typeface="Times New Roman"/>
              </a:rPr>
              <a:t>     Bivariate Analysis</a:t>
            </a:r>
            <a:endParaRPr/>
          </a:p>
        </p:txBody>
      </p:sp>
      <p:pic>
        <p:nvPicPr>
          <p:cNvPr id="229" name="Google Shape;229;p35"/>
          <p:cNvPicPr preferRelativeResize="0"/>
          <p:nvPr/>
        </p:nvPicPr>
        <p:blipFill rotWithShape="1">
          <a:blip r:embed="rId3">
            <a:alphaModFix/>
          </a:blip>
          <a:srcRect/>
          <a:stretch/>
        </p:blipFill>
        <p:spPr>
          <a:xfrm>
            <a:off x="69336" y="1785937"/>
            <a:ext cx="157163" cy="3357563"/>
          </a:xfrm>
          <a:prstGeom prst="rect">
            <a:avLst/>
          </a:prstGeom>
          <a:noFill/>
          <a:ln>
            <a:noFill/>
          </a:ln>
        </p:spPr>
      </p:pic>
      <p:pic>
        <p:nvPicPr>
          <p:cNvPr id="230" name="Google Shape;230;p35"/>
          <p:cNvPicPr preferRelativeResize="0"/>
          <p:nvPr/>
        </p:nvPicPr>
        <p:blipFill rotWithShape="1">
          <a:blip r:embed="rId4">
            <a:alphaModFix/>
          </a:blip>
          <a:srcRect/>
          <a:stretch/>
        </p:blipFill>
        <p:spPr>
          <a:xfrm>
            <a:off x="69336" y="72067"/>
            <a:ext cx="157163" cy="1664494"/>
          </a:xfrm>
          <a:prstGeom prst="rect">
            <a:avLst/>
          </a:prstGeom>
          <a:noFill/>
          <a:ln>
            <a:noFill/>
          </a:ln>
        </p:spPr>
      </p:pic>
      <p:sp>
        <p:nvSpPr>
          <p:cNvPr id="231" name="Google Shape;231;p35"/>
          <p:cNvSpPr txBox="1">
            <a:spLocks noGrp="1"/>
          </p:cNvSpPr>
          <p:nvPr>
            <p:ph type="body" idx="1"/>
          </p:nvPr>
        </p:nvSpPr>
        <p:spPr>
          <a:xfrm>
            <a:off x="628650" y="871550"/>
            <a:ext cx="7886700" cy="2471700"/>
          </a:xfrm>
          <a:prstGeom prst="rect">
            <a:avLst/>
          </a:prstGeom>
          <a:noFill/>
          <a:ln>
            <a:noFill/>
          </a:ln>
        </p:spPr>
        <p:txBody>
          <a:bodyPr spcFirstLastPara="1" wrap="square" lIns="68575" tIns="34275" rIns="68575" bIns="34275" anchor="t" anchorCtr="0">
            <a:normAutofit/>
          </a:bodyPr>
          <a:lstStyle/>
          <a:p>
            <a:pPr marL="0" lvl="0" indent="0" algn="l" rtl="0">
              <a:lnSpc>
                <a:spcPct val="90000"/>
              </a:lnSpc>
              <a:spcBef>
                <a:spcPts val="800"/>
              </a:spcBef>
              <a:spcAft>
                <a:spcPts val="0"/>
              </a:spcAft>
              <a:buNone/>
            </a:pPr>
            <a:r>
              <a:rPr lang="en" sz="1100">
                <a:latin typeface="Arial"/>
                <a:ea typeface="Arial"/>
                <a:cs typeface="Arial"/>
                <a:sym typeface="Arial"/>
              </a:rPr>
              <a:t>					</a:t>
            </a:r>
            <a:endParaRPr sz="1100">
              <a:latin typeface="Arial"/>
              <a:ea typeface="Arial"/>
              <a:cs typeface="Arial"/>
              <a:sym typeface="Arial"/>
            </a:endParaRPr>
          </a:p>
          <a:p>
            <a:pPr marL="177800" lvl="0" indent="-215900" algn="l" rtl="0">
              <a:lnSpc>
                <a:spcPct val="115000"/>
              </a:lnSpc>
              <a:spcBef>
                <a:spcPts val="1200"/>
              </a:spcBef>
              <a:spcAft>
                <a:spcPts val="0"/>
              </a:spcAft>
              <a:buSzPts val="2000"/>
              <a:buChar char="•"/>
            </a:pPr>
            <a:r>
              <a:rPr lang="en" sz="1400">
                <a:latin typeface="Arial"/>
                <a:ea typeface="Arial"/>
                <a:cs typeface="Arial"/>
                <a:sym typeface="Arial"/>
              </a:rPr>
              <a:t>Here we will attempt to understand how the available columns are impacting each other on a one-to-one basis.</a:t>
            </a:r>
            <a:r>
              <a:rPr lang="en" sz="1100">
                <a:latin typeface="Arial"/>
                <a:ea typeface="Arial"/>
                <a:cs typeface="Arial"/>
                <a:sym typeface="Arial"/>
              </a:rPr>
              <a:t>				</a:t>
            </a:r>
            <a:endParaRPr sz="1100">
              <a:latin typeface="Arial"/>
              <a:ea typeface="Arial"/>
              <a:cs typeface="Arial"/>
              <a:sym typeface="Arial"/>
            </a:endParaRPr>
          </a:p>
          <a:p>
            <a:pPr marL="177800" lvl="0" indent="-215900" algn="l" rtl="0">
              <a:lnSpc>
                <a:spcPct val="115000"/>
              </a:lnSpc>
              <a:spcBef>
                <a:spcPts val="0"/>
              </a:spcBef>
              <a:spcAft>
                <a:spcPts val="0"/>
              </a:spcAft>
              <a:buSzPts val="2000"/>
              <a:buChar char="•"/>
            </a:pPr>
            <a:r>
              <a:rPr lang="en" sz="1400">
                <a:latin typeface="Arial"/>
                <a:ea typeface="Arial"/>
                <a:cs typeface="Arial"/>
                <a:sym typeface="Arial"/>
              </a:rPr>
              <a:t>First, we visualise the relationship between our target column (Y) and numerical features (age,balance,day,duration,campaign,pdays,previous).</a:t>
            </a:r>
            <a:endParaRPr sz="1400">
              <a:latin typeface="Arial"/>
              <a:ea typeface="Arial"/>
              <a:cs typeface="Arial"/>
              <a:sym typeface="Arial"/>
            </a:endParaRPr>
          </a:p>
          <a:p>
            <a:pPr marL="177800" lvl="0" indent="0" algn="l" rtl="0">
              <a:lnSpc>
                <a:spcPct val="115000"/>
              </a:lnSpc>
              <a:spcBef>
                <a:spcPts val="1200"/>
              </a:spcBef>
              <a:spcAft>
                <a:spcPts val="0"/>
              </a:spcAft>
              <a:buNone/>
            </a:pPr>
            <a:r>
              <a:rPr lang="en" sz="1400">
                <a:latin typeface="Arial"/>
                <a:ea typeface="Arial"/>
                <a:cs typeface="Arial"/>
                <a:sym typeface="Arial"/>
              </a:rPr>
              <a:t> </a:t>
            </a:r>
            <a:r>
              <a:rPr lang="en" sz="1100">
                <a:latin typeface="Arial"/>
                <a:ea typeface="Arial"/>
                <a:cs typeface="Arial"/>
                <a:sym typeface="Arial"/>
              </a:rPr>
              <a:t>				</a:t>
            </a:r>
            <a:endParaRPr sz="1100">
              <a:latin typeface="Arial"/>
              <a:ea typeface="Arial"/>
              <a:cs typeface="Arial"/>
              <a:sym typeface="Arial"/>
            </a:endParaRPr>
          </a:p>
          <a:p>
            <a:pPr marL="177800" lvl="0" indent="0" algn="l" rtl="0">
              <a:lnSpc>
                <a:spcPct val="90000"/>
              </a:lnSpc>
              <a:spcBef>
                <a:spcPts val="800"/>
              </a:spcBef>
              <a:spcAft>
                <a:spcPts val="0"/>
              </a:spcAft>
              <a:buNone/>
            </a:pPr>
            <a:endParaRPr sz="2000">
              <a:latin typeface="Times New Roman"/>
              <a:ea typeface="Times New Roman"/>
              <a:cs typeface="Times New Roman"/>
              <a:sym typeface="Times New Roman"/>
            </a:endParaRPr>
          </a:p>
        </p:txBody>
      </p:sp>
      <p:pic>
        <p:nvPicPr>
          <p:cNvPr id="232" name="Google Shape;232;p35"/>
          <p:cNvPicPr preferRelativeResize="0"/>
          <p:nvPr/>
        </p:nvPicPr>
        <p:blipFill rotWithShape="1">
          <a:blip r:embed="rId5">
            <a:alphaModFix/>
          </a:blip>
          <a:srcRect/>
          <a:stretch/>
        </p:blipFill>
        <p:spPr>
          <a:xfrm>
            <a:off x="7186613" y="0"/>
            <a:ext cx="1957388" cy="871538"/>
          </a:xfrm>
          <a:prstGeom prst="rect">
            <a:avLst/>
          </a:prstGeom>
          <a:noFill/>
          <a:ln>
            <a:noFill/>
          </a:ln>
        </p:spPr>
      </p:pic>
      <p:pic>
        <p:nvPicPr>
          <p:cNvPr id="233" name="Google Shape;233;p35"/>
          <p:cNvPicPr preferRelativeResize="0"/>
          <p:nvPr/>
        </p:nvPicPr>
        <p:blipFill>
          <a:blip r:embed="rId6">
            <a:alphaModFix/>
          </a:blip>
          <a:stretch>
            <a:fillRect/>
          </a:stretch>
        </p:blipFill>
        <p:spPr>
          <a:xfrm>
            <a:off x="354175" y="2478250"/>
            <a:ext cx="4389151" cy="2568701"/>
          </a:xfrm>
          <a:prstGeom prst="rect">
            <a:avLst/>
          </a:prstGeom>
          <a:noFill/>
          <a:ln>
            <a:noFill/>
          </a:ln>
        </p:spPr>
      </p:pic>
      <p:pic>
        <p:nvPicPr>
          <p:cNvPr id="234" name="Google Shape;234;p35"/>
          <p:cNvPicPr preferRelativeResize="0"/>
          <p:nvPr/>
        </p:nvPicPr>
        <p:blipFill>
          <a:blip r:embed="rId7">
            <a:alphaModFix/>
          </a:blip>
          <a:stretch>
            <a:fillRect/>
          </a:stretch>
        </p:blipFill>
        <p:spPr>
          <a:xfrm>
            <a:off x="4743325" y="2478250"/>
            <a:ext cx="4293599" cy="24717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pic>
        <p:nvPicPr>
          <p:cNvPr id="239" name="Google Shape;239;p36"/>
          <p:cNvPicPr preferRelativeResize="0"/>
          <p:nvPr/>
        </p:nvPicPr>
        <p:blipFill>
          <a:blip r:embed="rId3">
            <a:alphaModFix/>
          </a:blip>
          <a:stretch>
            <a:fillRect/>
          </a:stretch>
        </p:blipFill>
        <p:spPr>
          <a:xfrm>
            <a:off x="152400" y="152400"/>
            <a:ext cx="4419601" cy="4838699"/>
          </a:xfrm>
          <a:prstGeom prst="rect">
            <a:avLst/>
          </a:prstGeom>
          <a:noFill/>
          <a:ln>
            <a:noFill/>
          </a:ln>
        </p:spPr>
      </p:pic>
      <p:pic>
        <p:nvPicPr>
          <p:cNvPr id="240" name="Google Shape;240;p36"/>
          <p:cNvPicPr preferRelativeResize="0"/>
          <p:nvPr/>
        </p:nvPicPr>
        <p:blipFill>
          <a:blip r:embed="rId4">
            <a:alphaModFix/>
          </a:blip>
          <a:stretch>
            <a:fillRect/>
          </a:stretch>
        </p:blipFill>
        <p:spPr>
          <a:xfrm>
            <a:off x="4636250" y="152400"/>
            <a:ext cx="4296249" cy="483869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p37"/>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dk1"/>
              </a:buClr>
              <a:buSzPts val="3300"/>
              <a:buFont typeface="Times New Roman"/>
              <a:buNone/>
            </a:pPr>
            <a:r>
              <a:rPr lang="en">
                <a:latin typeface="Times New Roman"/>
                <a:ea typeface="Times New Roman"/>
                <a:cs typeface="Times New Roman"/>
                <a:sym typeface="Times New Roman"/>
              </a:rPr>
              <a:t>OBSERVATION:</a:t>
            </a:r>
            <a:endParaRPr/>
          </a:p>
        </p:txBody>
      </p:sp>
      <p:sp>
        <p:nvSpPr>
          <p:cNvPr id="246" name="Google Shape;246;p37"/>
          <p:cNvSpPr txBox="1">
            <a:spLocks noGrp="1"/>
          </p:cNvSpPr>
          <p:nvPr>
            <p:ph type="body" idx="1"/>
          </p:nvPr>
        </p:nvSpPr>
        <p:spPr>
          <a:xfrm>
            <a:off x="628650" y="1369219"/>
            <a:ext cx="7886700" cy="3263504"/>
          </a:xfrm>
          <a:prstGeom prst="rect">
            <a:avLst/>
          </a:prstGeom>
          <a:noFill/>
          <a:ln>
            <a:noFill/>
          </a:ln>
        </p:spPr>
        <p:txBody>
          <a:bodyPr spcFirstLastPara="1" wrap="square" lIns="68575" tIns="34275" rIns="68575" bIns="34275" anchor="t" anchorCtr="0">
            <a:normAutofit fontScale="92500" lnSpcReduction="10000"/>
          </a:bodyPr>
          <a:lstStyle/>
          <a:p>
            <a:pPr marL="177800" lvl="0" indent="-196850" algn="l" rtl="0">
              <a:lnSpc>
                <a:spcPct val="90000"/>
              </a:lnSpc>
              <a:spcBef>
                <a:spcPts val="0"/>
              </a:spcBef>
              <a:spcAft>
                <a:spcPts val="0"/>
              </a:spcAft>
              <a:buClr>
                <a:schemeClr val="dk1"/>
              </a:buClr>
              <a:buSzPts val="2100"/>
              <a:buFont typeface="Noto Sans Symbols"/>
              <a:buChar char="⮚"/>
            </a:pPr>
            <a:r>
              <a:rPr lang="en">
                <a:latin typeface="Times New Roman"/>
                <a:ea typeface="Times New Roman"/>
                <a:cs typeface="Times New Roman"/>
                <a:sym typeface="Times New Roman"/>
              </a:rPr>
              <a:t>Chi-square test was done for all the features to check whether the particular variable is significant or not.</a:t>
            </a:r>
            <a:endParaRPr/>
          </a:p>
          <a:p>
            <a:pPr marL="0" lvl="0" indent="0" algn="l" rtl="0">
              <a:lnSpc>
                <a:spcPct val="90000"/>
              </a:lnSpc>
              <a:spcBef>
                <a:spcPts val="800"/>
              </a:spcBef>
              <a:spcAft>
                <a:spcPts val="0"/>
              </a:spcAft>
              <a:buClr>
                <a:schemeClr val="dk1"/>
              </a:buClr>
              <a:buSzPts val="2100"/>
              <a:buNone/>
            </a:pPr>
            <a:endParaRPr>
              <a:latin typeface="Times New Roman"/>
              <a:ea typeface="Times New Roman"/>
              <a:cs typeface="Times New Roman"/>
              <a:sym typeface="Times New Roman"/>
            </a:endParaRPr>
          </a:p>
          <a:p>
            <a:pPr marL="177800" lvl="0" indent="-196850" algn="l" rtl="0">
              <a:lnSpc>
                <a:spcPct val="90000"/>
              </a:lnSpc>
              <a:spcBef>
                <a:spcPts val="800"/>
              </a:spcBef>
              <a:spcAft>
                <a:spcPts val="0"/>
              </a:spcAft>
              <a:buClr>
                <a:schemeClr val="dk1"/>
              </a:buClr>
              <a:buSzPts val="2100"/>
              <a:buFont typeface="Noto Sans Symbols"/>
              <a:buChar char="⮚"/>
            </a:pPr>
            <a:r>
              <a:rPr lang="en">
                <a:latin typeface="Times New Roman"/>
                <a:ea typeface="Times New Roman"/>
                <a:cs typeface="Times New Roman"/>
                <a:sym typeface="Times New Roman"/>
              </a:rPr>
              <a:t>H0: The  variables are independent</a:t>
            </a:r>
            <a:endParaRPr/>
          </a:p>
          <a:p>
            <a:pPr marL="177800" lvl="0" indent="-196850" algn="l" rtl="0">
              <a:lnSpc>
                <a:spcPct val="90000"/>
              </a:lnSpc>
              <a:spcBef>
                <a:spcPts val="800"/>
              </a:spcBef>
              <a:spcAft>
                <a:spcPts val="0"/>
              </a:spcAft>
              <a:buClr>
                <a:schemeClr val="dk1"/>
              </a:buClr>
              <a:buSzPts val="2100"/>
              <a:buFont typeface="Noto Sans Symbols"/>
              <a:buChar char="⮚"/>
            </a:pPr>
            <a:r>
              <a:rPr lang="en">
                <a:latin typeface="Times New Roman"/>
                <a:ea typeface="Times New Roman"/>
                <a:cs typeface="Times New Roman"/>
                <a:sym typeface="Times New Roman"/>
              </a:rPr>
              <a:t>H1: The variables are not independent</a:t>
            </a:r>
            <a:endParaRPr/>
          </a:p>
          <a:p>
            <a:pPr marL="0" lvl="0" indent="0" algn="l" rtl="0">
              <a:lnSpc>
                <a:spcPct val="90000"/>
              </a:lnSpc>
              <a:spcBef>
                <a:spcPts val="800"/>
              </a:spcBef>
              <a:spcAft>
                <a:spcPts val="0"/>
              </a:spcAft>
              <a:buClr>
                <a:schemeClr val="dk1"/>
              </a:buClr>
              <a:buSzPts val="2100"/>
              <a:buNone/>
            </a:pPr>
            <a:endParaRPr>
              <a:latin typeface="Times New Roman"/>
              <a:ea typeface="Times New Roman"/>
              <a:cs typeface="Times New Roman"/>
              <a:sym typeface="Times New Roman"/>
            </a:endParaRPr>
          </a:p>
          <a:p>
            <a:pPr marL="177800" lvl="0" indent="-196850" algn="l" rtl="0">
              <a:lnSpc>
                <a:spcPct val="90000"/>
              </a:lnSpc>
              <a:spcBef>
                <a:spcPts val="800"/>
              </a:spcBef>
              <a:spcAft>
                <a:spcPts val="0"/>
              </a:spcAft>
              <a:buClr>
                <a:schemeClr val="dk1"/>
              </a:buClr>
              <a:buSzPts val="2100"/>
              <a:buFont typeface="Noto Sans Symbols"/>
              <a:buChar char="⮚"/>
            </a:pPr>
            <a:r>
              <a:rPr lang="en">
                <a:latin typeface="Times New Roman"/>
                <a:ea typeface="Times New Roman"/>
                <a:cs typeface="Times New Roman"/>
                <a:sym typeface="Times New Roman"/>
              </a:rPr>
              <a:t>If the p-value less than 0.05, reject the null hypothesis, which means that particular variable is dependent to our target variable.</a:t>
            </a:r>
            <a:endParaRPr/>
          </a:p>
          <a:p>
            <a:pPr marL="0" lvl="0" indent="0" algn="l" rtl="0">
              <a:lnSpc>
                <a:spcPct val="90000"/>
              </a:lnSpc>
              <a:spcBef>
                <a:spcPts val="800"/>
              </a:spcBef>
              <a:spcAft>
                <a:spcPts val="0"/>
              </a:spcAft>
              <a:buClr>
                <a:schemeClr val="dk1"/>
              </a:buClr>
              <a:buSzPts val="2100"/>
              <a:buNone/>
            </a:pPr>
            <a:endParaRPr>
              <a:latin typeface="Times New Roman"/>
              <a:ea typeface="Times New Roman"/>
              <a:cs typeface="Times New Roman"/>
              <a:sym typeface="Times New Roman"/>
            </a:endParaRPr>
          </a:p>
          <a:p>
            <a:pPr marL="177800" lvl="0" indent="-196850" algn="l" rtl="0">
              <a:lnSpc>
                <a:spcPct val="90000"/>
              </a:lnSpc>
              <a:spcBef>
                <a:spcPts val="800"/>
              </a:spcBef>
              <a:spcAft>
                <a:spcPts val="0"/>
              </a:spcAft>
              <a:buClr>
                <a:schemeClr val="dk1"/>
              </a:buClr>
              <a:buSzPts val="2100"/>
              <a:buFont typeface="Noto Sans Symbols"/>
              <a:buChar char="⮚"/>
            </a:pPr>
            <a:r>
              <a:rPr lang="en">
                <a:latin typeface="Times New Roman"/>
                <a:ea typeface="Times New Roman"/>
                <a:cs typeface="Times New Roman"/>
                <a:sym typeface="Times New Roman"/>
              </a:rPr>
              <a:t>Here we are assuming 95% of confidence level.</a:t>
            </a:r>
            <a:endParaRPr/>
          </a:p>
        </p:txBody>
      </p:sp>
      <p:pic>
        <p:nvPicPr>
          <p:cNvPr id="247" name="Google Shape;247;p37"/>
          <p:cNvPicPr preferRelativeResize="0"/>
          <p:nvPr/>
        </p:nvPicPr>
        <p:blipFill rotWithShape="1">
          <a:blip r:embed="rId3">
            <a:alphaModFix/>
          </a:blip>
          <a:srcRect/>
          <a:stretch/>
        </p:blipFill>
        <p:spPr>
          <a:xfrm>
            <a:off x="7186613" y="0"/>
            <a:ext cx="1957388" cy="871538"/>
          </a:xfrm>
          <a:prstGeom prst="rect">
            <a:avLst/>
          </a:prstGeom>
          <a:noFill/>
          <a:ln>
            <a:noFill/>
          </a:ln>
        </p:spPr>
      </p:pic>
      <p:pic>
        <p:nvPicPr>
          <p:cNvPr id="248" name="Google Shape;248;p37"/>
          <p:cNvPicPr preferRelativeResize="0"/>
          <p:nvPr/>
        </p:nvPicPr>
        <p:blipFill rotWithShape="1">
          <a:blip r:embed="rId4">
            <a:alphaModFix/>
          </a:blip>
          <a:srcRect/>
          <a:stretch/>
        </p:blipFill>
        <p:spPr>
          <a:xfrm>
            <a:off x="82784" y="1699793"/>
            <a:ext cx="157163" cy="3357563"/>
          </a:xfrm>
          <a:prstGeom prst="rect">
            <a:avLst/>
          </a:prstGeom>
          <a:noFill/>
          <a:ln>
            <a:noFill/>
          </a:ln>
        </p:spPr>
      </p:pic>
      <p:pic>
        <p:nvPicPr>
          <p:cNvPr id="249" name="Google Shape;249;p37"/>
          <p:cNvPicPr preferRelativeResize="0"/>
          <p:nvPr/>
        </p:nvPicPr>
        <p:blipFill rotWithShape="1">
          <a:blip r:embed="rId5">
            <a:alphaModFix/>
          </a:blip>
          <a:srcRect/>
          <a:stretch/>
        </p:blipFill>
        <p:spPr>
          <a:xfrm>
            <a:off x="82784" y="35299"/>
            <a:ext cx="157163" cy="166449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38"/>
          <p:cNvSpPr txBox="1">
            <a:spLocks noGrp="1"/>
          </p:cNvSpPr>
          <p:nvPr>
            <p:ph type="title"/>
          </p:nvPr>
        </p:nvSpPr>
        <p:spPr>
          <a:xfrm>
            <a:off x="628650" y="781623"/>
            <a:ext cx="7886700" cy="786300"/>
          </a:xfrm>
          <a:prstGeom prst="rect">
            <a:avLst/>
          </a:prstGeom>
          <a:noFill/>
          <a:ln>
            <a:noFill/>
          </a:ln>
        </p:spPr>
        <p:txBody>
          <a:bodyPr spcFirstLastPara="1" wrap="square" lIns="68575" tIns="34275" rIns="68575" bIns="34275" anchor="ctr" anchorCtr="0">
            <a:normAutofit/>
          </a:bodyPr>
          <a:lstStyle/>
          <a:p>
            <a:pPr marL="177800" lvl="0" indent="0" algn="l" rtl="0">
              <a:spcBef>
                <a:spcPts val="0"/>
              </a:spcBef>
              <a:spcAft>
                <a:spcPts val="0"/>
              </a:spcAft>
              <a:buNone/>
            </a:pPr>
            <a:r>
              <a:rPr lang="en" sz="2100" b="1"/>
              <a:t>Checking for dependent categorical Variable  using chi-square test</a:t>
            </a:r>
            <a:endParaRPr sz="4000" b="1">
              <a:latin typeface="Times New Roman"/>
              <a:ea typeface="Times New Roman"/>
              <a:cs typeface="Times New Roman"/>
              <a:sym typeface="Times New Roman"/>
            </a:endParaRPr>
          </a:p>
        </p:txBody>
      </p:sp>
      <p:pic>
        <p:nvPicPr>
          <p:cNvPr id="255" name="Google Shape;255;p38"/>
          <p:cNvPicPr preferRelativeResize="0"/>
          <p:nvPr/>
        </p:nvPicPr>
        <p:blipFill rotWithShape="1">
          <a:blip r:embed="rId3">
            <a:alphaModFix/>
          </a:blip>
          <a:srcRect/>
          <a:stretch/>
        </p:blipFill>
        <p:spPr>
          <a:xfrm>
            <a:off x="7186613" y="35304"/>
            <a:ext cx="1957388" cy="871538"/>
          </a:xfrm>
          <a:prstGeom prst="rect">
            <a:avLst/>
          </a:prstGeom>
          <a:noFill/>
          <a:ln>
            <a:noFill/>
          </a:ln>
        </p:spPr>
      </p:pic>
      <p:pic>
        <p:nvPicPr>
          <p:cNvPr id="256" name="Google Shape;256;p38"/>
          <p:cNvPicPr preferRelativeResize="0"/>
          <p:nvPr/>
        </p:nvPicPr>
        <p:blipFill rotWithShape="1">
          <a:blip r:embed="rId4">
            <a:alphaModFix/>
          </a:blip>
          <a:srcRect/>
          <a:stretch/>
        </p:blipFill>
        <p:spPr>
          <a:xfrm>
            <a:off x="82784" y="1719963"/>
            <a:ext cx="157163" cy="3357563"/>
          </a:xfrm>
          <a:prstGeom prst="rect">
            <a:avLst/>
          </a:prstGeom>
          <a:noFill/>
          <a:ln>
            <a:noFill/>
          </a:ln>
        </p:spPr>
      </p:pic>
      <p:pic>
        <p:nvPicPr>
          <p:cNvPr id="257" name="Google Shape;257;p38"/>
          <p:cNvPicPr preferRelativeResize="0"/>
          <p:nvPr/>
        </p:nvPicPr>
        <p:blipFill rotWithShape="1">
          <a:blip r:embed="rId5">
            <a:alphaModFix/>
          </a:blip>
          <a:srcRect/>
          <a:stretch/>
        </p:blipFill>
        <p:spPr>
          <a:xfrm>
            <a:off x="82784" y="35299"/>
            <a:ext cx="157163" cy="1664494"/>
          </a:xfrm>
          <a:prstGeom prst="rect">
            <a:avLst/>
          </a:prstGeom>
          <a:noFill/>
          <a:ln>
            <a:noFill/>
          </a:ln>
        </p:spPr>
      </p:pic>
      <p:pic>
        <p:nvPicPr>
          <p:cNvPr id="258" name="Google Shape;258;p38"/>
          <p:cNvPicPr preferRelativeResize="0"/>
          <p:nvPr/>
        </p:nvPicPr>
        <p:blipFill>
          <a:blip r:embed="rId6">
            <a:alphaModFix/>
          </a:blip>
          <a:stretch>
            <a:fillRect/>
          </a:stretch>
        </p:blipFill>
        <p:spPr>
          <a:xfrm>
            <a:off x="628650" y="1567925"/>
            <a:ext cx="8226250" cy="327077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39"/>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dk1"/>
              </a:buClr>
              <a:buSzPts val="3300"/>
              <a:buFont typeface="Times New Roman"/>
              <a:buNone/>
            </a:pPr>
            <a:r>
              <a:rPr lang="en" b="1">
                <a:latin typeface="Times New Roman"/>
                <a:ea typeface="Times New Roman"/>
                <a:cs typeface="Times New Roman"/>
                <a:sym typeface="Times New Roman"/>
              </a:rPr>
              <a:t>Multivariate Analysis</a:t>
            </a:r>
            <a:endParaRPr/>
          </a:p>
        </p:txBody>
      </p:sp>
      <p:pic>
        <p:nvPicPr>
          <p:cNvPr id="264" name="Google Shape;264;p39"/>
          <p:cNvPicPr preferRelativeResize="0"/>
          <p:nvPr/>
        </p:nvPicPr>
        <p:blipFill rotWithShape="1">
          <a:blip r:embed="rId3">
            <a:alphaModFix/>
          </a:blip>
          <a:srcRect/>
          <a:stretch/>
        </p:blipFill>
        <p:spPr>
          <a:xfrm>
            <a:off x="7186613" y="0"/>
            <a:ext cx="1957388" cy="871538"/>
          </a:xfrm>
          <a:prstGeom prst="rect">
            <a:avLst/>
          </a:prstGeom>
          <a:noFill/>
          <a:ln>
            <a:noFill/>
          </a:ln>
        </p:spPr>
      </p:pic>
      <p:pic>
        <p:nvPicPr>
          <p:cNvPr id="265" name="Google Shape;265;p39"/>
          <p:cNvPicPr preferRelativeResize="0"/>
          <p:nvPr/>
        </p:nvPicPr>
        <p:blipFill rotWithShape="1">
          <a:blip r:embed="rId4">
            <a:alphaModFix/>
          </a:blip>
          <a:srcRect/>
          <a:stretch/>
        </p:blipFill>
        <p:spPr>
          <a:xfrm>
            <a:off x="69336" y="1666174"/>
            <a:ext cx="157163" cy="3357563"/>
          </a:xfrm>
          <a:prstGeom prst="rect">
            <a:avLst/>
          </a:prstGeom>
          <a:noFill/>
          <a:ln>
            <a:noFill/>
          </a:ln>
        </p:spPr>
      </p:pic>
      <p:pic>
        <p:nvPicPr>
          <p:cNvPr id="266" name="Google Shape;266;p39"/>
          <p:cNvPicPr preferRelativeResize="0"/>
          <p:nvPr/>
        </p:nvPicPr>
        <p:blipFill rotWithShape="1">
          <a:blip r:embed="rId5">
            <a:alphaModFix/>
          </a:blip>
          <a:srcRect/>
          <a:stretch/>
        </p:blipFill>
        <p:spPr>
          <a:xfrm>
            <a:off x="69336" y="39290"/>
            <a:ext cx="157163" cy="1664494"/>
          </a:xfrm>
          <a:prstGeom prst="rect">
            <a:avLst/>
          </a:prstGeom>
          <a:noFill/>
          <a:ln>
            <a:noFill/>
          </a:ln>
        </p:spPr>
      </p:pic>
      <p:pic>
        <p:nvPicPr>
          <p:cNvPr id="267" name="Google Shape;267;p39"/>
          <p:cNvPicPr preferRelativeResize="0"/>
          <p:nvPr/>
        </p:nvPicPr>
        <p:blipFill>
          <a:blip r:embed="rId6">
            <a:alphaModFix/>
          </a:blip>
          <a:stretch>
            <a:fillRect/>
          </a:stretch>
        </p:blipFill>
        <p:spPr>
          <a:xfrm>
            <a:off x="3683300" y="1209925"/>
            <a:ext cx="5267976" cy="3608350"/>
          </a:xfrm>
          <a:prstGeom prst="rect">
            <a:avLst/>
          </a:prstGeom>
          <a:noFill/>
          <a:ln>
            <a:noFill/>
          </a:ln>
        </p:spPr>
      </p:pic>
      <p:sp>
        <p:nvSpPr>
          <p:cNvPr id="268" name="Google Shape;268;p39"/>
          <p:cNvSpPr txBox="1"/>
          <p:nvPr/>
        </p:nvSpPr>
        <p:spPr>
          <a:xfrm>
            <a:off x="462725" y="1028849"/>
            <a:ext cx="3220575" cy="3200846"/>
          </a:xfrm>
          <a:prstGeom prst="rect">
            <a:avLst/>
          </a:prstGeom>
          <a:noFill/>
          <a:ln>
            <a:noFill/>
          </a:ln>
        </p:spPr>
        <p:txBody>
          <a:bodyPr spcFirstLastPara="1" wrap="square" lIns="91425" tIns="91425" rIns="91425" bIns="91425" anchor="t" anchorCtr="0">
            <a:spAutoFit/>
          </a:bodyPr>
          <a:lstStyle/>
          <a:p>
            <a:pPr marL="285750" lvl="0" indent="-285750" algn="l" rtl="0">
              <a:spcBef>
                <a:spcPts val="0"/>
              </a:spcBef>
              <a:spcAft>
                <a:spcPts val="0"/>
              </a:spcAft>
              <a:buClr>
                <a:schemeClr val="dk1"/>
              </a:buClr>
              <a:buSzPts val="1100"/>
              <a:buFont typeface="Arial" panose="020B0604020202020204" pitchFamily="34" charset="0"/>
              <a:buChar char="•"/>
            </a:pPr>
            <a:r>
              <a:rPr lang="en" dirty="0">
                <a:solidFill>
                  <a:schemeClr val="dk1"/>
                </a:solidFill>
              </a:rPr>
              <a:t>From our heatmap we can understand that there is no high correlation between our numerical variables. We can see that duration is the only variable which is a little correlated with our Target variable</a:t>
            </a:r>
            <a:r>
              <a:rPr lang="en">
                <a:solidFill>
                  <a:schemeClr val="dk1"/>
                </a:solidFill>
              </a:rPr>
              <a:t>	</a:t>
            </a:r>
          </a:p>
          <a:p>
            <a:pPr marL="285750" lvl="0" indent="-285750" algn="l" rtl="0">
              <a:spcBef>
                <a:spcPts val="0"/>
              </a:spcBef>
              <a:spcAft>
                <a:spcPts val="0"/>
              </a:spcAft>
              <a:buClr>
                <a:schemeClr val="dk1"/>
              </a:buClr>
              <a:buSzPts val="1100"/>
              <a:buFont typeface="Arial" panose="020B0604020202020204" pitchFamily="34" charset="0"/>
              <a:buChar char="•"/>
            </a:pPr>
            <a:endParaRPr lang="en" dirty="0">
              <a:solidFill>
                <a:schemeClr val="dk1"/>
              </a:solidFill>
            </a:endParaRPr>
          </a:p>
          <a:p>
            <a:pPr marL="285750" lvl="0" indent="-285750" algn="l" rtl="0">
              <a:spcBef>
                <a:spcPts val="0"/>
              </a:spcBef>
              <a:spcAft>
                <a:spcPts val="0"/>
              </a:spcAft>
              <a:buClr>
                <a:schemeClr val="dk1"/>
              </a:buClr>
              <a:buSzPts val="1100"/>
              <a:buFont typeface="Arial" panose="020B0604020202020204" pitchFamily="34" charset="0"/>
              <a:buChar char="•"/>
            </a:pPr>
            <a:r>
              <a:rPr lang="en" dirty="0">
                <a:solidFill>
                  <a:schemeClr val="dk1"/>
                </a:solidFill>
              </a:rPr>
              <a:t>There exists very little multicollinearity between the variables pdays and previous, which is very negligible. Rest no other independent variables is exhibiting multicollinearity.</a:t>
            </a:r>
            <a:endParaRPr dirty="0">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pic>
        <p:nvPicPr>
          <p:cNvPr id="273" name="Google Shape;273;p40"/>
          <p:cNvPicPr preferRelativeResize="0"/>
          <p:nvPr/>
        </p:nvPicPr>
        <p:blipFill>
          <a:blip r:embed="rId3">
            <a:alphaModFix/>
          </a:blip>
          <a:stretch>
            <a:fillRect/>
          </a:stretch>
        </p:blipFill>
        <p:spPr>
          <a:xfrm>
            <a:off x="2719652" y="152400"/>
            <a:ext cx="6132852" cy="4838699"/>
          </a:xfrm>
          <a:prstGeom prst="rect">
            <a:avLst/>
          </a:prstGeom>
          <a:noFill/>
          <a:ln>
            <a:noFill/>
          </a:ln>
        </p:spPr>
      </p:pic>
      <p:sp>
        <p:nvSpPr>
          <p:cNvPr id="274" name="Google Shape;274;p40"/>
          <p:cNvSpPr txBox="1"/>
          <p:nvPr/>
        </p:nvSpPr>
        <p:spPr>
          <a:xfrm>
            <a:off x="85750" y="289100"/>
            <a:ext cx="2344800" cy="4065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sz="1100">
                <a:solidFill>
                  <a:schemeClr val="dk1"/>
                </a:solidFill>
              </a:rPr>
              <a:t>		 	 	 		</a:t>
            </a:r>
            <a:endParaRPr sz="1100">
              <a:solidFill>
                <a:schemeClr val="dk1"/>
              </a:solidFill>
            </a:endParaRPr>
          </a:p>
          <a:p>
            <a:pPr marL="0" lvl="0" indent="0" algn="l" rtl="0">
              <a:spcBef>
                <a:spcPts val="0"/>
              </a:spcBef>
              <a:spcAft>
                <a:spcPts val="0"/>
              </a:spcAft>
              <a:buClr>
                <a:schemeClr val="dk1"/>
              </a:buClr>
              <a:buSzPts val="1100"/>
              <a:buFont typeface="Arial"/>
              <a:buNone/>
            </a:pPr>
            <a:r>
              <a:rPr lang="en" sz="1500">
                <a:solidFill>
                  <a:schemeClr val="dk1"/>
                </a:solidFill>
              </a:rPr>
              <a:t>I</a:t>
            </a:r>
            <a:r>
              <a:rPr lang="en">
                <a:solidFill>
                  <a:schemeClr val="dk1"/>
                </a:solidFill>
              </a:rPr>
              <a:t>nference we get from pair plot is that:</a:t>
            </a:r>
            <a:r>
              <a:rPr lang="en" sz="1100">
                <a:solidFill>
                  <a:schemeClr val="dk1"/>
                </a:solidFill>
              </a:rPr>
              <a:t>	</a:t>
            </a:r>
            <a:endParaRPr sz="1100">
              <a:solidFill>
                <a:schemeClr val="dk1"/>
              </a:solidFill>
            </a:endParaRPr>
          </a:p>
          <a:p>
            <a:pPr marL="457200" lvl="0" indent="-317500" algn="l" rtl="0">
              <a:lnSpc>
                <a:spcPct val="115000"/>
              </a:lnSpc>
              <a:spcBef>
                <a:spcPts val="1200"/>
              </a:spcBef>
              <a:spcAft>
                <a:spcPts val="0"/>
              </a:spcAft>
              <a:buClr>
                <a:schemeClr val="dk1"/>
              </a:buClr>
              <a:buSzPts val="1400"/>
              <a:buChar char="●"/>
            </a:pPr>
            <a:r>
              <a:rPr lang="en">
                <a:solidFill>
                  <a:schemeClr val="dk1"/>
                </a:solidFill>
              </a:rPr>
              <a:t>We can observe correlations between features and the target variable based on patterns and trends in the scatter plots.	</a:t>
            </a:r>
            <a:endParaRPr>
              <a:solidFill>
                <a:schemeClr val="dk1"/>
              </a:solidFill>
            </a:endParaRPr>
          </a:p>
          <a:p>
            <a:pPr marL="457200" lvl="0" indent="-317500" algn="l" rtl="0">
              <a:lnSpc>
                <a:spcPct val="115000"/>
              </a:lnSpc>
              <a:spcBef>
                <a:spcPts val="0"/>
              </a:spcBef>
              <a:spcAft>
                <a:spcPts val="0"/>
              </a:spcAft>
              <a:buClr>
                <a:schemeClr val="dk1"/>
              </a:buClr>
              <a:buSzPts val="1400"/>
              <a:buChar char="●"/>
            </a:pPr>
            <a:r>
              <a:rPr lang="en">
                <a:solidFill>
                  <a:schemeClr val="dk1"/>
                </a:solidFill>
              </a:rPr>
              <a:t>Outliers can be identified as data points deviating significantly from the overall pattern.</a:t>
            </a:r>
            <a:endParaRPr>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p41"/>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dk1"/>
              </a:buClr>
              <a:buSzPts val="3300"/>
              <a:buFont typeface="Times New Roman"/>
              <a:buNone/>
            </a:pPr>
            <a:r>
              <a:rPr lang="en" b="1">
                <a:latin typeface="Times New Roman"/>
                <a:ea typeface="Times New Roman"/>
                <a:cs typeface="Times New Roman"/>
                <a:sym typeface="Times New Roman"/>
              </a:rPr>
              <a:t>Base Model</a:t>
            </a:r>
            <a:endParaRPr/>
          </a:p>
        </p:txBody>
      </p:sp>
      <p:pic>
        <p:nvPicPr>
          <p:cNvPr id="280" name="Google Shape;280;p41"/>
          <p:cNvPicPr preferRelativeResize="0"/>
          <p:nvPr/>
        </p:nvPicPr>
        <p:blipFill rotWithShape="1">
          <a:blip r:embed="rId3">
            <a:alphaModFix/>
          </a:blip>
          <a:srcRect/>
          <a:stretch/>
        </p:blipFill>
        <p:spPr>
          <a:xfrm>
            <a:off x="7186613" y="-20170"/>
            <a:ext cx="1957388" cy="871538"/>
          </a:xfrm>
          <a:prstGeom prst="rect">
            <a:avLst/>
          </a:prstGeom>
          <a:noFill/>
          <a:ln>
            <a:noFill/>
          </a:ln>
        </p:spPr>
      </p:pic>
      <p:pic>
        <p:nvPicPr>
          <p:cNvPr id="281" name="Google Shape;281;p41"/>
          <p:cNvPicPr preferRelativeResize="0"/>
          <p:nvPr/>
        </p:nvPicPr>
        <p:blipFill rotWithShape="1">
          <a:blip r:embed="rId4">
            <a:alphaModFix/>
          </a:blip>
          <a:srcRect/>
          <a:stretch/>
        </p:blipFill>
        <p:spPr>
          <a:xfrm>
            <a:off x="69336" y="1686345"/>
            <a:ext cx="157163" cy="3357563"/>
          </a:xfrm>
          <a:prstGeom prst="rect">
            <a:avLst/>
          </a:prstGeom>
          <a:noFill/>
          <a:ln>
            <a:noFill/>
          </a:ln>
        </p:spPr>
      </p:pic>
      <p:sp>
        <p:nvSpPr>
          <p:cNvPr id="282" name="Google Shape;282;p41"/>
          <p:cNvSpPr txBox="1">
            <a:spLocks noGrp="1"/>
          </p:cNvSpPr>
          <p:nvPr>
            <p:ph type="body" idx="1"/>
          </p:nvPr>
        </p:nvSpPr>
        <p:spPr>
          <a:xfrm>
            <a:off x="628650" y="1369219"/>
            <a:ext cx="7886700" cy="3263504"/>
          </a:xfrm>
          <a:prstGeom prst="rect">
            <a:avLst/>
          </a:prstGeom>
          <a:noFill/>
          <a:ln>
            <a:noFill/>
          </a:ln>
        </p:spPr>
        <p:txBody>
          <a:bodyPr spcFirstLastPara="1" wrap="square" lIns="68575" tIns="34275" rIns="68575" bIns="34275" anchor="t" anchorCtr="0">
            <a:normAutofit/>
          </a:bodyPr>
          <a:lstStyle/>
          <a:p>
            <a:pPr marL="177800" lvl="0" indent="-171450" algn="l" rtl="0">
              <a:lnSpc>
                <a:spcPct val="90000"/>
              </a:lnSpc>
              <a:spcBef>
                <a:spcPts val="0"/>
              </a:spcBef>
              <a:spcAft>
                <a:spcPts val="0"/>
              </a:spcAft>
              <a:buClr>
                <a:schemeClr val="dk1"/>
              </a:buClr>
              <a:buSzPts val="2100"/>
              <a:buChar char="•"/>
            </a:pPr>
            <a:r>
              <a:rPr lang="en"/>
              <a:t>Using Logistic Regression, we built the base model.</a:t>
            </a:r>
            <a:endParaRPr/>
          </a:p>
          <a:p>
            <a:pPr marL="177800" lvl="0" indent="-171450" algn="l" rtl="0">
              <a:lnSpc>
                <a:spcPct val="90000"/>
              </a:lnSpc>
              <a:spcBef>
                <a:spcPts val="800"/>
              </a:spcBef>
              <a:spcAft>
                <a:spcPts val="0"/>
              </a:spcAft>
              <a:buClr>
                <a:schemeClr val="dk1"/>
              </a:buClr>
              <a:buSzPts val="2100"/>
              <a:buChar char="•"/>
            </a:pPr>
            <a:r>
              <a:rPr lang="en"/>
              <a:t>After performing transformation, scaling and encoding, we split the data into train test.</a:t>
            </a:r>
            <a:endParaRPr/>
          </a:p>
        </p:txBody>
      </p:sp>
      <p:pic>
        <p:nvPicPr>
          <p:cNvPr id="283" name="Google Shape;283;p41"/>
          <p:cNvPicPr preferRelativeResize="0"/>
          <p:nvPr/>
        </p:nvPicPr>
        <p:blipFill rotWithShape="1">
          <a:blip r:embed="rId5">
            <a:alphaModFix/>
          </a:blip>
          <a:srcRect/>
          <a:stretch/>
        </p:blipFill>
        <p:spPr>
          <a:xfrm>
            <a:off x="69336" y="39290"/>
            <a:ext cx="157163" cy="1664494"/>
          </a:xfrm>
          <a:prstGeom prst="rect">
            <a:avLst/>
          </a:prstGeom>
          <a:noFill/>
          <a:ln>
            <a:noFill/>
          </a:ln>
        </p:spPr>
      </p:pic>
      <p:pic>
        <p:nvPicPr>
          <p:cNvPr id="284" name="Google Shape;284;p41"/>
          <p:cNvPicPr preferRelativeResize="0"/>
          <p:nvPr/>
        </p:nvPicPr>
        <p:blipFill>
          <a:blip r:embed="rId6">
            <a:alphaModFix/>
          </a:blip>
          <a:stretch>
            <a:fillRect/>
          </a:stretch>
        </p:blipFill>
        <p:spPr>
          <a:xfrm>
            <a:off x="566775" y="2411150"/>
            <a:ext cx="4465651" cy="2571750"/>
          </a:xfrm>
          <a:prstGeom prst="rect">
            <a:avLst/>
          </a:prstGeom>
          <a:noFill/>
          <a:ln>
            <a:noFill/>
          </a:ln>
        </p:spPr>
      </p:pic>
      <p:pic>
        <p:nvPicPr>
          <p:cNvPr id="285" name="Google Shape;285;p41"/>
          <p:cNvPicPr preferRelativeResize="0"/>
          <p:nvPr/>
        </p:nvPicPr>
        <p:blipFill>
          <a:blip r:embed="rId7">
            <a:alphaModFix/>
          </a:blip>
          <a:stretch>
            <a:fillRect/>
          </a:stretch>
        </p:blipFill>
        <p:spPr>
          <a:xfrm>
            <a:off x="5032425" y="2571750"/>
            <a:ext cx="4025925" cy="2366276"/>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42"/>
          <p:cNvSpPr txBox="1">
            <a:spLocks noGrp="1"/>
          </p:cNvSpPr>
          <p:nvPr>
            <p:ph type="title"/>
          </p:nvPr>
        </p:nvSpPr>
        <p:spPr>
          <a:xfrm>
            <a:off x="629841" y="273844"/>
            <a:ext cx="7886700" cy="617934"/>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dk1"/>
              </a:buClr>
              <a:buSzPts val="3300"/>
              <a:buFont typeface="Times New Roman"/>
              <a:buNone/>
            </a:pPr>
            <a:r>
              <a:rPr lang="en" b="1">
                <a:latin typeface="Times New Roman"/>
                <a:ea typeface="Times New Roman"/>
                <a:cs typeface="Times New Roman"/>
                <a:sym typeface="Times New Roman"/>
              </a:rPr>
              <a:t>Classification Report</a:t>
            </a:r>
            <a:endParaRPr/>
          </a:p>
        </p:txBody>
      </p:sp>
      <p:sp>
        <p:nvSpPr>
          <p:cNvPr id="291" name="Google Shape;291;p42"/>
          <p:cNvSpPr txBox="1">
            <a:spLocks noGrp="1"/>
          </p:cNvSpPr>
          <p:nvPr>
            <p:ph type="body" idx="1"/>
          </p:nvPr>
        </p:nvSpPr>
        <p:spPr>
          <a:xfrm>
            <a:off x="629841" y="891779"/>
            <a:ext cx="3868340" cy="519531"/>
          </a:xfrm>
          <a:prstGeom prst="rect">
            <a:avLst/>
          </a:prstGeom>
          <a:noFill/>
          <a:ln>
            <a:noFill/>
          </a:ln>
        </p:spPr>
        <p:txBody>
          <a:bodyPr spcFirstLastPara="1" wrap="square" lIns="68575" tIns="34275" rIns="68575" bIns="34275" anchor="b" anchorCtr="0">
            <a:normAutofit/>
          </a:bodyPr>
          <a:lstStyle/>
          <a:p>
            <a:pPr marL="0" lvl="0" indent="0" algn="l" rtl="0">
              <a:spcBef>
                <a:spcPts val="0"/>
              </a:spcBef>
              <a:spcAft>
                <a:spcPts val="0"/>
              </a:spcAft>
              <a:buClr>
                <a:schemeClr val="dk1"/>
              </a:buClr>
              <a:buSzPts val="1800"/>
              <a:buNone/>
            </a:pPr>
            <a:r>
              <a:rPr lang="en"/>
              <a:t>Testing Data</a:t>
            </a:r>
            <a:endParaRPr/>
          </a:p>
        </p:txBody>
      </p:sp>
      <p:pic>
        <p:nvPicPr>
          <p:cNvPr id="292" name="Google Shape;292;p42"/>
          <p:cNvPicPr preferRelativeResize="0"/>
          <p:nvPr/>
        </p:nvPicPr>
        <p:blipFill rotWithShape="1">
          <a:blip r:embed="rId3">
            <a:alphaModFix/>
          </a:blip>
          <a:srcRect/>
          <a:stretch/>
        </p:blipFill>
        <p:spPr>
          <a:xfrm>
            <a:off x="7186613" y="-20170"/>
            <a:ext cx="1957388" cy="871538"/>
          </a:xfrm>
          <a:prstGeom prst="rect">
            <a:avLst/>
          </a:prstGeom>
          <a:noFill/>
          <a:ln>
            <a:noFill/>
          </a:ln>
        </p:spPr>
      </p:pic>
      <p:pic>
        <p:nvPicPr>
          <p:cNvPr id="293" name="Google Shape;293;p42"/>
          <p:cNvPicPr preferRelativeResize="0"/>
          <p:nvPr/>
        </p:nvPicPr>
        <p:blipFill rotWithShape="1">
          <a:blip r:embed="rId4">
            <a:alphaModFix/>
          </a:blip>
          <a:srcRect/>
          <a:stretch/>
        </p:blipFill>
        <p:spPr>
          <a:xfrm>
            <a:off x="76060" y="1713239"/>
            <a:ext cx="157163" cy="3357563"/>
          </a:xfrm>
          <a:prstGeom prst="rect">
            <a:avLst/>
          </a:prstGeom>
          <a:noFill/>
          <a:ln>
            <a:noFill/>
          </a:ln>
        </p:spPr>
      </p:pic>
      <p:pic>
        <p:nvPicPr>
          <p:cNvPr id="294" name="Google Shape;294;p42"/>
          <p:cNvPicPr preferRelativeResize="0"/>
          <p:nvPr/>
        </p:nvPicPr>
        <p:blipFill rotWithShape="1">
          <a:blip r:embed="rId5">
            <a:alphaModFix/>
          </a:blip>
          <a:srcRect/>
          <a:stretch/>
        </p:blipFill>
        <p:spPr>
          <a:xfrm>
            <a:off x="76060" y="48745"/>
            <a:ext cx="157163" cy="1664494"/>
          </a:xfrm>
          <a:prstGeom prst="rect">
            <a:avLst/>
          </a:prstGeom>
          <a:noFill/>
          <a:ln>
            <a:noFill/>
          </a:ln>
        </p:spPr>
      </p:pic>
      <p:sp>
        <p:nvSpPr>
          <p:cNvPr id="295" name="Google Shape;295;p42"/>
          <p:cNvSpPr txBox="1">
            <a:spLocks noGrp="1"/>
          </p:cNvSpPr>
          <p:nvPr>
            <p:ph type="body" idx="2"/>
          </p:nvPr>
        </p:nvSpPr>
        <p:spPr>
          <a:xfrm>
            <a:off x="629850" y="1573975"/>
            <a:ext cx="3868200" cy="3068400"/>
          </a:xfrm>
          <a:prstGeom prst="rect">
            <a:avLst/>
          </a:prstGeom>
          <a:noFill/>
          <a:ln>
            <a:noFill/>
          </a:ln>
        </p:spPr>
        <p:txBody>
          <a:bodyPr spcFirstLastPara="1" wrap="square" lIns="68575" tIns="34275" rIns="68575" bIns="34275" anchor="t" anchorCtr="0">
            <a:normAutofit/>
          </a:bodyPr>
          <a:lstStyle/>
          <a:p>
            <a:pPr marL="177800" lvl="0" indent="-171450" algn="l" rtl="0">
              <a:lnSpc>
                <a:spcPct val="90000"/>
              </a:lnSpc>
              <a:spcBef>
                <a:spcPts val="0"/>
              </a:spcBef>
              <a:spcAft>
                <a:spcPts val="0"/>
              </a:spcAft>
              <a:buClr>
                <a:schemeClr val="dk1"/>
              </a:buClr>
              <a:buSzPts val="1500"/>
              <a:buFont typeface="Noto Sans Symbols"/>
              <a:buChar char="⮚"/>
            </a:pPr>
            <a:r>
              <a:rPr lang="en" sz="1500" dirty="0">
                <a:latin typeface="Times New Roman"/>
                <a:ea typeface="Times New Roman"/>
                <a:cs typeface="Times New Roman"/>
                <a:sym typeface="Times New Roman"/>
              </a:rPr>
              <a:t>We can infer that the recall of the positive class is known as sensitivity and the recall of the negative class is specificity.</a:t>
            </a:r>
            <a:endParaRPr sz="1500" dirty="0">
              <a:latin typeface="Times New Roman"/>
              <a:ea typeface="Times New Roman"/>
              <a:cs typeface="Times New Roman"/>
              <a:sym typeface="Times New Roman"/>
            </a:endParaRPr>
          </a:p>
          <a:p>
            <a:pPr marL="177800" lvl="0" indent="0" algn="l" rtl="0">
              <a:lnSpc>
                <a:spcPct val="90000"/>
              </a:lnSpc>
              <a:spcBef>
                <a:spcPts val="0"/>
              </a:spcBef>
              <a:spcAft>
                <a:spcPts val="0"/>
              </a:spcAft>
              <a:buNone/>
            </a:pPr>
            <a:endParaRPr sz="1500" dirty="0">
              <a:latin typeface="Times New Roman"/>
              <a:ea typeface="Times New Roman"/>
              <a:cs typeface="Times New Roman"/>
              <a:sym typeface="Times New Roman"/>
            </a:endParaRPr>
          </a:p>
          <a:p>
            <a:pPr marL="177800" lvl="0" indent="-184150" algn="l" rtl="0">
              <a:spcBef>
                <a:spcPts val="0"/>
              </a:spcBef>
              <a:spcAft>
                <a:spcPts val="0"/>
              </a:spcAft>
              <a:buSzPts val="1500"/>
              <a:buFont typeface="Noto Sans Symbols"/>
              <a:buChar char="⮚"/>
            </a:pPr>
            <a:r>
              <a:rPr lang="en" sz="1500" dirty="0">
                <a:latin typeface="Times New Roman"/>
                <a:ea typeface="Times New Roman"/>
                <a:cs typeface="Times New Roman"/>
                <a:sym typeface="Times New Roman"/>
              </a:rPr>
              <a:t>We can also compare using our test data performance.</a:t>
            </a:r>
            <a:endParaRPr sz="1500" dirty="0">
              <a:latin typeface="Times New Roman"/>
              <a:ea typeface="Times New Roman"/>
              <a:cs typeface="Times New Roman"/>
              <a:sym typeface="Times New Roman"/>
            </a:endParaRPr>
          </a:p>
          <a:p>
            <a:pPr marL="177800" lvl="0" indent="0" algn="l" rtl="0">
              <a:spcBef>
                <a:spcPts val="0"/>
              </a:spcBef>
              <a:spcAft>
                <a:spcPts val="0"/>
              </a:spcAft>
              <a:buNone/>
            </a:pPr>
            <a:endParaRPr sz="1500" dirty="0">
              <a:latin typeface="Times New Roman"/>
              <a:ea typeface="Times New Roman"/>
              <a:cs typeface="Times New Roman"/>
              <a:sym typeface="Times New Roman"/>
            </a:endParaRPr>
          </a:p>
          <a:p>
            <a:pPr marL="177800" lvl="0" indent="-184150" algn="l" rtl="0">
              <a:spcBef>
                <a:spcPts val="800"/>
              </a:spcBef>
              <a:spcAft>
                <a:spcPts val="0"/>
              </a:spcAft>
              <a:buSzPts val="1500"/>
              <a:buFont typeface="Noto Sans Symbols"/>
              <a:buChar char="⮚"/>
            </a:pPr>
            <a:r>
              <a:rPr lang="en" sz="1500" dirty="0">
                <a:latin typeface="Times New Roman"/>
                <a:ea typeface="Times New Roman"/>
                <a:cs typeface="Times New Roman"/>
                <a:sym typeface="Times New Roman"/>
              </a:rPr>
              <a:t>The Accuracy of model is 0.88</a:t>
            </a:r>
            <a:endParaRPr dirty="0"/>
          </a:p>
          <a:p>
            <a:pPr marL="177800" lvl="0" indent="0" algn="l" rtl="0">
              <a:spcBef>
                <a:spcPts val="800"/>
              </a:spcBef>
              <a:spcAft>
                <a:spcPts val="0"/>
              </a:spcAft>
              <a:buNone/>
            </a:pPr>
            <a:endParaRPr sz="1500" dirty="0">
              <a:latin typeface="Times New Roman"/>
              <a:ea typeface="Times New Roman"/>
              <a:cs typeface="Times New Roman"/>
              <a:sym typeface="Times New Roman"/>
            </a:endParaRPr>
          </a:p>
          <a:p>
            <a:pPr marL="177800" lvl="0" indent="0" algn="l" rtl="0">
              <a:lnSpc>
                <a:spcPct val="90000"/>
              </a:lnSpc>
              <a:spcBef>
                <a:spcPts val="800"/>
              </a:spcBef>
              <a:spcAft>
                <a:spcPts val="0"/>
              </a:spcAft>
              <a:buNone/>
            </a:pPr>
            <a:endParaRPr dirty="0"/>
          </a:p>
          <a:p>
            <a:pPr marL="177800" lvl="0" indent="-38100" algn="l" rtl="0">
              <a:lnSpc>
                <a:spcPct val="90000"/>
              </a:lnSpc>
              <a:spcBef>
                <a:spcPts val="800"/>
              </a:spcBef>
              <a:spcAft>
                <a:spcPts val="0"/>
              </a:spcAft>
              <a:buClr>
                <a:schemeClr val="dk1"/>
              </a:buClr>
              <a:buSzPts val="2100"/>
              <a:buNone/>
            </a:pPr>
            <a:endParaRPr dirty="0"/>
          </a:p>
        </p:txBody>
      </p:sp>
      <p:pic>
        <p:nvPicPr>
          <p:cNvPr id="4" name="Picture 3">
            <a:extLst>
              <a:ext uri="{FF2B5EF4-FFF2-40B4-BE49-F238E27FC236}">
                <a16:creationId xmlns:a16="http://schemas.microsoft.com/office/drawing/2014/main" id="{7EC62010-1902-3A00-5131-83B0AC04D1FA}"/>
              </a:ext>
            </a:extLst>
          </p:cNvPr>
          <p:cNvPicPr>
            <a:picLocks noChangeAspect="1"/>
          </p:cNvPicPr>
          <p:nvPr/>
        </p:nvPicPr>
        <p:blipFill>
          <a:blip r:embed="rId6"/>
          <a:stretch>
            <a:fillRect/>
          </a:stretch>
        </p:blipFill>
        <p:spPr>
          <a:xfrm>
            <a:off x="4489848" y="1312788"/>
            <a:ext cx="4241602" cy="2517923"/>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p43"/>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dk1"/>
              </a:buClr>
              <a:buSzPts val="3300"/>
              <a:buFont typeface="Times New Roman"/>
              <a:buNone/>
            </a:pPr>
            <a:r>
              <a:rPr lang="en" b="1">
                <a:latin typeface="Times New Roman"/>
                <a:ea typeface="Times New Roman"/>
                <a:cs typeface="Times New Roman"/>
                <a:sym typeface="Times New Roman"/>
              </a:rPr>
              <a:t>ROC Curve</a:t>
            </a:r>
            <a:endParaRPr/>
          </a:p>
        </p:txBody>
      </p:sp>
      <p:sp>
        <p:nvSpPr>
          <p:cNvPr id="302" name="Google Shape;302;p43"/>
          <p:cNvSpPr txBox="1">
            <a:spLocks noGrp="1"/>
          </p:cNvSpPr>
          <p:nvPr>
            <p:ph type="body" idx="1"/>
          </p:nvPr>
        </p:nvSpPr>
        <p:spPr>
          <a:xfrm>
            <a:off x="628650" y="1369219"/>
            <a:ext cx="3886200" cy="3263504"/>
          </a:xfrm>
          <a:prstGeom prst="rect">
            <a:avLst/>
          </a:prstGeom>
          <a:noFill/>
          <a:ln>
            <a:noFill/>
          </a:ln>
        </p:spPr>
        <p:txBody>
          <a:bodyPr spcFirstLastPara="1" wrap="square" lIns="68575" tIns="34275" rIns="68575" bIns="34275" anchor="t" anchorCtr="0">
            <a:normAutofit/>
          </a:bodyPr>
          <a:lstStyle/>
          <a:p>
            <a:pPr marL="177800" lvl="0" indent="-177800" algn="l" rtl="0">
              <a:lnSpc>
                <a:spcPct val="90000"/>
              </a:lnSpc>
              <a:spcBef>
                <a:spcPts val="0"/>
              </a:spcBef>
              <a:spcAft>
                <a:spcPts val="0"/>
              </a:spcAft>
              <a:buClr>
                <a:srgbClr val="000000"/>
              </a:buClr>
              <a:buSzPts val="1400"/>
              <a:buFont typeface="Noto Sans Symbols"/>
              <a:buChar char="⮚"/>
            </a:pPr>
            <a:r>
              <a:rPr lang="en" sz="1800">
                <a:solidFill>
                  <a:srgbClr val="000000"/>
                </a:solidFill>
                <a:latin typeface="Times New Roman"/>
                <a:ea typeface="Times New Roman"/>
                <a:cs typeface="Times New Roman"/>
                <a:sym typeface="Times New Roman"/>
              </a:rPr>
              <a:t>The red dotted line represents the ROC curve of a pure random classifier. A good classifier stays as far away from that line as possible (towards top-left corner).</a:t>
            </a:r>
            <a:endParaRPr sz="1800">
              <a:latin typeface="Times New Roman"/>
              <a:ea typeface="Times New Roman"/>
              <a:cs typeface="Times New Roman"/>
              <a:sym typeface="Times New Roman"/>
            </a:endParaRPr>
          </a:p>
          <a:p>
            <a:pPr marL="177800" lvl="0" indent="-177800" algn="l" rtl="0">
              <a:lnSpc>
                <a:spcPct val="90000"/>
              </a:lnSpc>
              <a:spcBef>
                <a:spcPts val="600"/>
              </a:spcBef>
              <a:spcAft>
                <a:spcPts val="0"/>
              </a:spcAft>
              <a:buClr>
                <a:srgbClr val="000000"/>
              </a:buClr>
              <a:buSzPts val="1800"/>
              <a:buFont typeface="Noto Sans Symbols"/>
              <a:buChar char="⮚"/>
            </a:pPr>
            <a:r>
              <a:rPr lang="en" sz="1800">
                <a:solidFill>
                  <a:srgbClr val="000000"/>
                </a:solidFill>
                <a:latin typeface="Times New Roman"/>
                <a:ea typeface="Times New Roman"/>
                <a:cs typeface="Times New Roman"/>
                <a:sym typeface="Times New Roman"/>
              </a:rPr>
              <a:t>From the above plot, we can see that the classifier (logistic regression) is away from the dotted line; with the AUC score 0.9093.</a:t>
            </a:r>
            <a:endParaRPr sz="1800">
              <a:latin typeface="Times New Roman"/>
              <a:ea typeface="Times New Roman"/>
              <a:cs typeface="Times New Roman"/>
              <a:sym typeface="Times New Roman"/>
            </a:endParaRPr>
          </a:p>
          <a:p>
            <a:pPr marL="177800" lvl="0" indent="-38100" algn="l" rtl="0">
              <a:lnSpc>
                <a:spcPct val="90000"/>
              </a:lnSpc>
              <a:spcBef>
                <a:spcPts val="1400"/>
              </a:spcBef>
              <a:spcAft>
                <a:spcPts val="0"/>
              </a:spcAft>
              <a:buClr>
                <a:schemeClr val="dk1"/>
              </a:buClr>
              <a:buSzPts val="2100"/>
              <a:buNone/>
            </a:pPr>
            <a:endParaRPr/>
          </a:p>
        </p:txBody>
      </p:sp>
      <p:pic>
        <p:nvPicPr>
          <p:cNvPr id="303" name="Google Shape;303;p43"/>
          <p:cNvPicPr preferRelativeResize="0"/>
          <p:nvPr/>
        </p:nvPicPr>
        <p:blipFill rotWithShape="1">
          <a:blip r:embed="rId3">
            <a:alphaModFix/>
          </a:blip>
          <a:srcRect/>
          <a:stretch/>
        </p:blipFill>
        <p:spPr>
          <a:xfrm>
            <a:off x="7186613" y="5"/>
            <a:ext cx="1957388" cy="871538"/>
          </a:xfrm>
          <a:prstGeom prst="rect">
            <a:avLst/>
          </a:prstGeom>
          <a:noFill/>
          <a:ln>
            <a:noFill/>
          </a:ln>
        </p:spPr>
      </p:pic>
      <p:pic>
        <p:nvPicPr>
          <p:cNvPr id="304" name="Google Shape;304;p43"/>
          <p:cNvPicPr preferRelativeResize="0"/>
          <p:nvPr/>
        </p:nvPicPr>
        <p:blipFill rotWithShape="1">
          <a:blip r:embed="rId4">
            <a:alphaModFix/>
          </a:blip>
          <a:srcRect/>
          <a:stretch/>
        </p:blipFill>
        <p:spPr>
          <a:xfrm>
            <a:off x="76060" y="1713239"/>
            <a:ext cx="157163" cy="3357563"/>
          </a:xfrm>
          <a:prstGeom prst="rect">
            <a:avLst/>
          </a:prstGeom>
          <a:noFill/>
          <a:ln>
            <a:noFill/>
          </a:ln>
        </p:spPr>
      </p:pic>
      <p:pic>
        <p:nvPicPr>
          <p:cNvPr id="305" name="Google Shape;305;p43"/>
          <p:cNvPicPr preferRelativeResize="0"/>
          <p:nvPr/>
        </p:nvPicPr>
        <p:blipFill rotWithShape="1">
          <a:blip r:embed="rId5">
            <a:alphaModFix/>
          </a:blip>
          <a:srcRect/>
          <a:stretch/>
        </p:blipFill>
        <p:spPr>
          <a:xfrm>
            <a:off x="76060" y="48745"/>
            <a:ext cx="157163" cy="1664494"/>
          </a:xfrm>
          <a:prstGeom prst="rect">
            <a:avLst/>
          </a:prstGeom>
          <a:noFill/>
          <a:ln>
            <a:noFill/>
          </a:ln>
        </p:spPr>
      </p:pic>
      <p:pic>
        <p:nvPicPr>
          <p:cNvPr id="306" name="Google Shape;306;p43"/>
          <p:cNvPicPr preferRelativeResize="0"/>
          <p:nvPr/>
        </p:nvPicPr>
        <p:blipFill>
          <a:blip r:embed="rId6">
            <a:alphaModFix/>
          </a:blip>
          <a:stretch>
            <a:fillRect/>
          </a:stretch>
        </p:blipFill>
        <p:spPr>
          <a:xfrm>
            <a:off x="4667250" y="1420416"/>
            <a:ext cx="4324351" cy="305277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26"/>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dk1"/>
              </a:buClr>
              <a:buSzPts val="3300"/>
              <a:buFont typeface="Times New Roman"/>
              <a:buNone/>
            </a:pPr>
            <a:r>
              <a:rPr lang="en" b="1">
                <a:latin typeface="Times New Roman"/>
                <a:ea typeface="Times New Roman"/>
                <a:cs typeface="Times New Roman"/>
                <a:sym typeface="Times New Roman"/>
              </a:rPr>
              <a:t>Brief Overview</a:t>
            </a:r>
            <a:endParaRPr b="1"/>
          </a:p>
        </p:txBody>
      </p:sp>
      <p:sp>
        <p:nvSpPr>
          <p:cNvPr id="139" name="Google Shape;139;p26"/>
          <p:cNvSpPr txBox="1">
            <a:spLocks noGrp="1"/>
          </p:cNvSpPr>
          <p:nvPr>
            <p:ph type="body" idx="1"/>
          </p:nvPr>
        </p:nvSpPr>
        <p:spPr>
          <a:xfrm>
            <a:off x="628650" y="1369225"/>
            <a:ext cx="7886700" cy="3192000"/>
          </a:xfrm>
          <a:prstGeom prst="rect">
            <a:avLst/>
          </a:prstGeom>
          <a:noFill/>
          <a:ln>
            <a:noFill/>
          </a:ln>
        </p:spPr>
        <p:txBody>
          <a:bodyPr spcFirstLastPara="1" wrap="square" lIns="68575" tIns="34275" rIns="68575" bIns="34275" anchor="t" anchorCtr="0">
            <a:normAutofit fontScale="92500" lnSpcReduction="10000"/>
          </a:bodyPr>
          <a:lstStyle/>
          <a:p>
            <a:pPr marL="177800" lvl="0" indent="-229490" algn="l" rtl="0">
              <a:lnSpc>
                <a:spcPct val="115000"/>
              </a:lnSpc>
              <a:spcBef>
                <a:spcPts val="0"/>
              </a:spcBef>
              <a:spcAft>
                <a:spcPts val="0"/>
              </a:spcAft>
              <a:buClr>
                <a:srgbClr val="3C4043"/>
              </a:buClr>
              <a:buSzPct val="138618"/>
              <a:buFont typeface="Noto Sans Symbols"/>
              <a:buChar char="⮚"/>
            </a:pPr>
            <a:r>
              <a:rPr lang="en" sz="1879">
                <a:latin typeface="Arial"/>
                <a:ea typeface="Arial"/>
                <a:cs typeface="Arial"/>
                <a:sym typeface="Arial"/>
              </a:rPr>
              <a:t>A Term deposit is a type of fixed term investment value.</a:t>
            </a:r>
            <a:r>
              <a:rPr lang="en" sz="1879">
                <a:solidFill>
                  <a:srgbClr val="3C4043"/>
                </a:solidFill>
                <a:latin typeface="Arial"/>
                <a:ea typeface="Arial"/>
                <a:cs typeface="Arial"/>
                <a:sym typeface="Arial"/>
              </a:rPr>
              <a:t> </a:t>
            </a:r>
            <a:r>
              <a:rPr lang="en" sz="1879">
                <a:latin typeface="Arial"/>
                <a:ea typeface="Arial"/>
                <a:cs typeface="Arial"/>
                <a:sym typeface="Arial"/>
              </a:rPr>
              <a:t>Term deposits are a major source of income for a bank. A term deposit is a cash investment held at a financial institution. Your money is invested for an agreed rate of interest over a fixed amount of time, or term. The bank has various outreach plans to sell term deposits to their customers such as email marketing, advertisements, telephonic marketing, and digital marketing.</a:t>
            </a:r>
            <a:endParaRPr sz="1879">
              <a:latin typeface="Arial"/>
              <a:ea typeface="Arial"/>
              <a:cs typeface="Arial"/>
              <a:sym typeface="Arial"/>
            </a:endParaRPr>
          </a:p>
          <a:p>
            <a:pPr marL="177800" lvl="0" indent="0" algn="l" rtl="0">
              <a:lnSpc>
                <a:spcPct val="115000"/>
              </a:lnSpc>
              <a:spcBef>
                <a:spcPts val="700"/>
              </a:spcBef>
              <a:spcAft>
                <a:spcPts val="0"/>
              </a:spcAft>
              <a:buNone/>
            </a:pPr>
            <a:endParaRPr sz="1879">
              <a:latin typeface="Arial"/>
              <a:ea typeface="Arial"/>
              <a:cs typeface="Arial"/>
              <a:sym typeface="Arial"/>
            </a:endParaRPr>
          </a:p>
          <a:p>
            <a:pPr marL="177800" lvl="0" indent="-257338" algn="l" rtl="0">
              <a:lnSpc>
                <a:spcPct val="115000"/>
              </a:lnSpc>
              <a:spcBef>
                <a:spcPts val="700"/>
              </a:spcBef>
              <a:spcAft>
                <a:spcPts val="0"/>
              </a:spcAft>
              <a:buClr>
                <a:srgbClr val="3C4043"/>
              </a:buClr>
              <a:buSzPct val="159010"/>
              <a:buFont typeface="Noto Sans Symbols"/>
              <a:buChar char="⮚"/>
            </a:pPr>
            <a:r>
              <a:rPr lang="en" sz="1962">
                <a:latin typeface="Arial"/>
                <a:ea typeface="Arial"/>
                <a:cs typeface="Arial"/>
                <a:sym typeface="Arial"/>
              </a:rPr>
              <a:t>We are an in-house analytics team at this leading bank, tasked with better understanding of the direct marketing campaigns of a Portuguese banking institution.</a:t>
            </a:r>
            <a:endParaRPr sz="1962">
              <a:latin typeface="Arial"/>
              <a:ea typeface="Arial"/>
              <a:cs typeface="Arial"/>
              <a:sym typeface="Arial"/>
            </a:endParaRPr>
          </a:p>
          <a:p>
            <a:pPr marL="0" lvl="0" indent="0" algn="l" rtl="0">
              <a:lnSpc>
                <a:spcPct val="90000"/>
              </a:lnSpc>
              <a:spcBef>
                <a:spcPts val="800"/>
              </a:spcBef>
              <a:spcAft>
                <a:spcPts val="0"/>
              </a:spcAft>
              <a:buClr>
                <a:schemeClr val="dk1"/>
              </a:buClr>
              <a:buSzPct val="100000"/>
              <a:buNone/>
            </a:pPr>
            <a:endParaRPr/>
          </a:p>
        </p:txBody>
      </p:sp>
      <p:pic>
        <p:nvPicPr>
          <p:cNvPr id="140" name="Google Shape;140;p26"/>
          <p:cNvPicPr preferRelativeResize="0"/>
          <p:nvPr/>
        </p:nvPicPr>
        <p:blipFill rotWithShape="1">
          <a:blip r:embed="rId3">
            <a:alphaModFix/>
          </a:blip>
          <a:srcRect/>
          <a:stretch/>
        </p:blipFill>
        <p:spPr>
          <a:xfrm>
            <a:off x="82784" y="1686345"/>
            <a:ext cx="157163" cy="3357563"/>
          </a:xfrm>
          <a:prstGeom prst="rect">
            <a:avLst/>
          </a:prstGeom>
          <a:noFill/>
          <a:ln>
            <a:noFill/>
          </a:ln>
        </p:spPr>
      </p:pic>
      <p:pic>
        <p:nvPicPr>
          <p:cNvPr id="141" name="Google Shape;141;p26"/>
          <p:cNvPicPr preferRelativeResize="0"/>
          <p:nvPr/>
        </p:nvPicPr>
        <p:blipFill rotWithShape="1">
          <a:blip r:embed="rId4">
            <a:alphaModFix/>
          </a:blip>
          <a:srcRect/>
          <a:stretch/>
        </p:blipFill>
        <p:spPr>
          <a:xfrm>
            <a:off x="82784" y="1681"/>
            <a:ext cx="157163" cy="1664494"/>
          </a:xfrm>
          <a:prstGeom prst="rect">
            <a:avLst/>
          </a:prstGeom>
          <a:noFill/>
          <a:ln>
            <a:noFill/>
          </a:ln>
        </p:spPr>
      </p:pic>
      <p:pic>
        <p:nvPicPr>
          <p:cNvPr id="142" name="Google Shape;142;p26"/>
          <p:cNvPicPr preferRelativeResize="0"/>
          <p:nvPr/>
        </p:nvPicPr>
        <p:blipFill rotWithShape="1">
          <a:blip r:embed="rId5">
            <a:alphaModFix/>
          </a:blip>
          <a:srcRect/>
          <a:stretch/>
        </p:blipFill>
        <p:spPr>
          <a:xfrm>
            <a:off x="7186613" y="21851"/>
            <a:ext cx="1957388" cy="871538"/>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4F65B74-5594-5590-E142-17A75FF2C341}"/>
              </a:ext>
            </a:extLst>
          </p:cNvPr>
          <p:cNvSpPr>
            <a:spLocks noGrp="1"/>
          </p:cNvSpPr>
          <p:nvPr>
            <p:ph type="body" idx="1"/>
          </p:nvPr>
        </p:nvSpPr>
        <p:spPr>
          <a:xfrm>
            <a:off x="314324" y="819149"/>
            <a:ext cx="8201025" cy="4395787"/>
          </a:xfrm>
        </p:spPr>
        <p:txBody>
          <a:bodyPr>
            <a:normAutofit/>
          </a:bodyPr>
          <a:lstStyle/>
          <a:p>
            <a:pPr marL="139700" indent="0">
              <a:buNone/>
            </a:pPr>
            <a:r>
              <a:rPr lang="en-US" sz="1400" b="1" i="0" u="none" strike="noStrike" baseline="0" dirty="0">
                <a:solidFill>
                  <a:srgbClr val="202020"/>
                </a:solidFill>
                <a:latin typeface="Times New Roman" panose="02020603050405020304" pitchFamily="18" charset="0"/>
              </a:rPr>
              <a:t>Confusion Matrix</a:t>
            </a:r>
          </a:p>
          <a:p>
            <a:pPr marL="139700" indent="0">
              <a:buNone/>
            </a:pPr>
            <a:r>
              <a:rPr lang="en-US" sz="1400" b="0" i="0" u="none" strike="noStrike" baseline="0" dirty="0">
                <a:solidFill>
                  <a:srgbClr val="202020"/>
                </a:solidFill>
                <a:latin typeface="Times New Roman" panose="02020603050405020304" pitchFamily="18" charset="0"/>
              </a:rPr>
              <a:t>In this confusion matrix, there are a total of 35,481 samples.</a:t>
            </a:r>
          </a:p>
          <a:p>
            <a:r>
              <a:rPr lang="en-US" sz="1400" b="0" i="0" u="none" strike="noStrike" baseline="0" dirty="0">
                <a:solidFill>
                  <a:srgbClr val="202020"/>
                </a:solidFill>
                <a:latin typeface="Times New Roman" panose="02020603050405020304" pitchFamily="18" charset="0"/>
              </a:rPr>
              <a:t>The true negatives (TN) are 11,693.</a:t>
            </a:r>
          </a:p>
          <a:p>
            <a:r>
              <a:rPr lang="en-US" sz="1400" b="0" i="0" u="none" strike="noStrike" baseline="0" dirty="0">
                <a:solidFill>
                  <a:srgbClr val="202020"/>
                </a:solidFill>
                <a:latin typeface="Times New Roman" panose="02020603050405020304" pitchFamily="18" charset="0"/>
              </a:rPr>
              <a:t>The false negatives (FN) are 982.</a:t>
            </a:r>
          </a:p>
          <a:p>
            <a:r>
              <a:rPr lang="en-US" sz="1400" b="0" i="0" u="none" strike="noStrike" baseline="0" dirty="0">
                <a:solidFill>
                  <a:srgbClr val="202020"/>
                </a:solidFill>
                <a:latin typeface="Times New Roman" panose="02020603050405020304" pitchFamily="18" charset="0"/>
              </a:rPr>
              <a:t>The true positives (TP) are 576.</a:t>
            </a:r>
          </a:p>
          <a:p>
            <a:r>
              <a:rPr lang="en-US" sz="1400" b="0" i="0" u="none" strike="noStrike" baseline="0" dirty="0">
                <a:solidFill>
                  <a:srgbClr val="202020"/>
                </a:solidFill>
                <a:latin typeface="Times New Roman" panose="02020603050405020304" pitchFamily="18" charset="0"/>
              </a:rPr>
              <a:t>The false positives (FP) are 313.</a:t>
            </a:r>
          </a:p>
          <a:p>
            <a:endParaRPr lang="en-US" sz="1400" dirty="0">
              <a:solidFill>
                <a:srgbClr val="202020"/>
              </a:solidFill>
              <a:latin typeface="Times New Roman" panose="02020603050405020304" pitchFamily="18" charset="0"/>
            </a:endParaRPr>
          </a:p>
          <a:p>
            <a:endParaRPr lang="en-US" sz="1400" dirty="0">
              <a:solidFill>
                <a:srgbClr val="202020"/>
              </a:solidFill>
              <a:latin typeface="Times New Roman" panose="02020603050405020304" pitchFamily="18" charset="0"/>
            </a:endParaRPr>
          </a:p>
          <a:p>
            <a:pPr marL="139700" indent="0">
              <a:buNone/>
            </a:pPr>
            <a:r>
              <a:rPr lang="en-IN" sz="1400" b="1" i="0" u="none" strike="noStrike" baseline="0" dirty="0" err="1">
                <a:solidFill>
                  <a:srgbClr val="000000"/>
                </a:solidFill>
                <a:latin typeface="Times New Roman" panose="02020603050405020304" pitchFamily="18" charset="0"/>
                <a:cs typeface="Times New Roman" panose="02020603050405020304" pitchFamily="18" charset="0"/>
              </a:rPr>
              <a:t>Kaapa</a:t>
            </a:r>
            <a:r>
              <a:rPr lang="en-IN" sz="1400" b="1" i="0" u="none" strike="noStrike" baseline="0" dirty="0">
                <a:solidFill>
                  <a:srgbClr val="000000"/>
                </a:solidFill>
                <a:latin typeface="Times New Roman" panose="02020603050405020304" pitchFamily="18" charset="0"/>
                <a:cs typeface="Times New Roman" panose="02020603050405020304" pitchFamily="18" charset="0"/>
              </a:rPr>
              <a:t> Score</a:t>
            </a:r>
            <a:endParaRPr lang="en-IN" sz="1400" b="0" i="0" u="none" strike="noStrike" baseline="0" dirty="0">
              <a:solidFill>
                <a:srgbClr val="000000"/>
              </a:solidFill>
              <a:latin typeface="Times New Roman" panose="02020603050405020304" pitchFamily="18" charset="0"/>
              <a:cs typeface="Times New Roman" panose="02020603050405020304" pitchFamily="18" charset="0"/>
            </a:endParaRPr>
          </a:p>
          <a:p>
            <a:pPr marL="139700" indent="0">
              <a:buNone/>
            </a:pPr>
            <a:r>
              <a:rPr lang="en-US" sz="1400" b="0" i="0" u="none" strike="noStrike" baseline="0" dirty="0">
                <a:solidFill>
                  <a:srgbClr val="000000"/>
                </a:solidFill>
                <a:latin typeface="Times New Roman" panose="02020603050405020304" pitchFamily="18" charset="0"/>
                <a:cs typeface="Times New Roman" panose="02020603050405020304" pitchFamily="18" charset="0"/>
              </a:rPr>
              <a:t>In this case, the kappa value is 0.422, which indicates </a:t>
            </a:r>
          </a:p>
          <a:p>
            <a:pPr marL="139700" indent="0">
              <a:buNone/>
            </a:pPr>
            <a:r>
              <a:rPr lang="en-US" sz="1400" b="0" i="0" u="none" strike="noStrike" baseline="0" dirty="0">
                <a:solidFill>
                  <a:srgbClr val="000000"/>
                </a:solidFill>
                <a:latin typeface="Times New Roman" panose="02020603050405020304" pitchFamily="18" charset="0"/>
                <a:cs typeface="Times New Roman" panose="02020603050405020304" pitchFamily="18" charset="0"/>
              </a:rPr>
              <a:t>moderate agreement between the predicted and actual classifications.</a:t>
            </a:r>
          </a:p>
          <a:p>
            <a:pPr marL="139700" indent="0">
              <a:buNone/>
            </a:pPr>
            <a:r>
              <a:rPr lang="en-US" sz="1400" b="0" i="0" u="none" strike="noStrike" baseline="0" dirty="0">
                <a:solidFill>
                  <a:srgbClr val="000000"/>
                </a:solidFill>
                <a:latin typeface="Times New Roman" panose="02020603050405020304" pitchFamily="18" charset="0"/>
                <a:cs typeface="Times New Roman" panose="02020603050405020304" pitchFamily="18" charset="0"/>
              </a:rPr>
              <a:t>This means that the model's predictions are not that good and</a:t>
            </a:r>
          </a:p>
          <a:p>
            <a:pPr marL="139700" indent="0">
              <a:buNone/>
            </a:pPr>
            <a:r>
              <a:rPr lang="en-US" sz="1400" b="0" i="0" u="none" strike="noStrike" baseline="0" dirty="0">
                <a:solidFill>
                  <a:srgbClr val="000000"/>
                </a:solidFill>
                <a:latin typeface="Times New Roman" panose="02020603050405020304" pitchFamily="18" charset="0"/>
                <a:cs typeface="Times New Roman" panose="02020603050405020304" pitchFamily="18" charset="0"/>
              </a:rPr>
              <a:t>there is still some room for improvement in its performance.</a:t>
            </a:r>
          </a:p>
          <a:p>
            <a:pPr marL="139700" indent="0">
              <a:buNone/>
            </a:pPr>
            <a:endParaRPr lang="en-US" sz="1400" b="0" i="0" u="none" strike="noStrike" baseline="0" dirty="0">
              <a:solidFill>
                <a:srgbClr val="202020"/>
              </a:solidFill>
              <a:latin typeface="Times New Roman" panose="02020603050405020304" pitchFamily="18" charset="0"/>
            </a:endParaRPr>
          </a:p>
          <a:p>
            <a:endParaRPr lang="en-IN" dirty="0"/>
          </a:p>
        </p:txBody>
      </p:sp>
      <p:pic>
        <p:nvPicPr>
          <p:cNvPr id="8" name="Google Shape;303;p43">
            <a:extLst>
              <a:ext uri="{FF2B5EF4-FFF2-40B4-BE49-F238E27FC236}">
                <a16:creationId xmlns:a16="http://schemas.microsoft.com/office/drawing/2014/main" id="{47BF5E5E-E9A0-5DBF-EE4B-ABCF5B2FFD5E}"/>
              </a:ext>
            </a:extLst>
          </p:cNvPr>
          <p:cNvPicPr preferRelativeResize="0"/>
          <p:nvPr/>
        </p:nvPicPr>
        <p:blipFill rotWithShape="1">
          <a:blip r:embed="rId2">
            <a:alphaModFix/>
          </a:blip>
          <a:srcRect/>
          <a:stretch/>
        </p:blipFill>
        <p:spPr>
          <a:xfrm>
            <a:off x="7186613" y="5"/>
            <a:ext cx="1957388" cy="871538"/>
          </a:xfrm>
          <a:prstGeom prst="rect">
            <a:avLst/>
          </a:prstGeom>
          <a:noFill/>
          <a:ln>
            <a:noFill/>
          </a:ln>
        </p:spPr>
      </p:pic>
      <p:pic>
        <p:nvPicPr>
          <p:cNvPr id="9" name="Google Shape;305;p43">
            <a:extLst>
              <a:ext uri="{FF2B5EF4-FFF2-40B4-BE49-F238E27FC236}">
                <a16:creationId xmlns:a16="http://schemas.microsoft.com/office/drawing/2014/main" id="{C6C7C6EC-B6D7-4498-15EA-685C48D6D1F8}"/>
              </a:ext>
            </a:extLst>
          </p:cNvPr>
          <p:cNvPicPr preferRelativeResize="0"/>
          <p:nvPr/>
        </p:nvPicPr>
        <p:blipFill rotWithShape="1">
          <a:blip r:embed="rId3">
            <a:alphaModFix/>
          </a:blip>
          <a:srcRect/>
          <a:stretch/>
        </p:blipFill>
        <p:spPr>
          <a:xfrm>
            <a:off x="76060" y="48745"/>
            <a:ext cx="157163" cy="1664494"/>
          </a:xfrm>
          <a:prstGeom prst="rect">
            <a:avLst/>
          </a:prstGeom>
          <a:noFill/>
          <a:ln>
            <a:noFill/>
          </a:ln>
        </p:spPr>
      </p:pic>
      <p:pic>
        <p:nvPicPr>
          <p:cNvPr id="10" name="Google Shape;315;p44">
            <a:extLst>
              <a:ext uri="{FF2B5EF4-FFF2-40B4-BE49-F238E27FC236}">
                <a16:creationId xmlns:a16="http://schemas.microsoft.com/office/drawing/2014/main" id="{840D9ED1-A82F-6AE7-65C9-4331A189A327}"/>
              </a:ext>
            </a:extLst>
          </p:cNvPr>
          <p:cNvPicPr preferRelativeResize="0"/>
          <p:nvPr/>
        </p:nvPicPr>
        <p:blipFill rotWithShape="1">
          <a:blip r:embed="rId4">
            <a:alphaModFix/>
          </a:blip>
          <a:srcRect/>
          <a:stretch/>
        </p:blipFill>
        <p:spPr>
          <a:xfrm>
            <a:off x="96230" y="1746647"/>
            <a:ext cx="157162" cy="3357563"/>
          </a:xfrm>
          <a:prstGeom prst="rect">
            <a:avLst/>
          </a:prstGeom>
          <a:noFill/>
          <a:ln>
            <a:noFill/>
          </a:ln>
        </p:spPr>
      </p:pic>
      <p:pic>
        <p:nvPicPr>
          <p:cNvPr id="12" name="Picture 11">
            <a:extLst>
              <a:ext uri="{FF2B5EF4-FFF2-40B4-BE49-F238E27FC236}">
                <a16:creationId xmlns:a16="http://schemas.microsoft.com/office/drawing/2014/main" id="{ED3B3ABA-9174-226B-0E5D-F317FFC5F5CE}"/>
              </a:ext>
            </a:extLst>
          </p:cNvPr>
          <p:cNvPicPr>
            <a:picLocks noChangeAspect="1"/>
          </p:cNvPicPr>
          <p:nvPr/>
        </p:nvPicPr>
        <p:blipFill>
          <a:blip r:embed="rId5"/>
          <a:stretch>
            <a:fillRect/>
          </a:stretch>
        </p:blipFill>
        <p:spPr>
          <a:xfrm>
            <a:off x="5339355" y="3300412"/>
            <a:ext cx="3616822" cy="1485900"/>
          </a:xfrm>
          <a:prstGeom prst="rect">
            <a:avLst/>
          </a:prstGeom>
        </p:spPr>
      </p:pic>
      <p:pic>
        <p:nvPicPr>
          <p:cNvPr id="4" name="Picture 3">
            <a:extLst>
              <a:ext uri="{FF2B5EF4-FFF2-40B4-BE49-F238E27FC236}">
                <a16:creationId xmlns:a16="http://schemas.microsoft.com/office/drawing/2014/main" id="{C7ACF443-5D54-AB0E-22FD-E89122C30484}"/>
              </a:ext>
            </a:extLst>
          </p:cNvPr>
          <p:cNvPicPr>
            <a:picLocks noChangeAspect="1"/>
          </p:cNvPicPr>
          <p:nvPr/>
        </p:nvPicPr>
        <p:blipFill>
          <a:blip r:embed="rId6"/>
          <a:stretch>
            <a:fillRect/>
          </a:stretch>
        </p:blipFill>
        <p:spPr>
          <a:xfrm>
            <a:off x="4911478" y="942975"/>
            <a:ext cx="3918198" cy="2126459"/>
          </a:xfrm>
          <a:prstGeom prst="rect">
            <a:avLst/>
          </a:prstGeom>
        </p:spPr>
      </p:pic>
    </p:spTree>
    <p:extLst>
      <p:ext uri="{BB962C8B-B14F-4D97-AF65-F5344CB8AC3E}">
        <p14:creationId xmlns:p14="http://schemas.microsoft.com/office/powerpoint/2010/main" val="30850472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47F34EC-0863-8B3E-A917-CB7B3DCA0978}"/>
              </a:ext>
            </a:extLst>
          </p:cNvPr>
          <p:cNvSpPr>
            <a:spLocks noGrp="1"/>
          </p:cNvSpPr>
          <p:nvPr>
            <p:ph type="body" idx="1"/>
          </p:nvPr>
        </p:nvSpPr>
        <p:spPr>
          <a:xfrm>
            <a:off x="628650" y="435774"/>
            <a:ext cx="7886700" cy="4429120"/>
          </a:xfrm>
        </p:spPr>
        <p:txBody>
          <a:bodyPr>
            <a:normAutofit lnSpcReduction="10000"/>
          </a:bodyPr>
          <a:lstStyle/>
          <a:p>
            <a:pPr marL="139700" indent="0">
              <a:buNone/>
            </a:pPr>
            <a:r>
              <a:rPr lang="en-IN" dirty="0"/>
              <a:t>So as to get better prediction we tried building different</a:t>
            </a:r>
          </a:p>
          <a:p>
            <a:pPr marL="139700" indent="0">
              <a:buNone/>
            </a:pPr>
            <a:r>
              <a:rPr lang="en-IN" dirty="0"/>
              <a:t>Models such as:</a:t>
            </a:r>
          </a:p>
          <a:p>
            <a:pPr marL="139700" indent="0">
              <a:buNone/>
            </a:pPr>
            <a:endParaRPr lang="en-IN" dirty="0"/>
          </a:p>
          <a:p>
            <a:r>
              <a:rPr lang="en-IN" dirty="0"/>
              <a:t>Decision Tree</a:t>
            </a:r>
          </a:p>
          <a:p>
            <a:r>
              <a:rPr lang="en-IN" dirty="0"/>
              <a:t>Random Forest</a:t>
            </a:r>
          </a:p>
          <a:p>
            <a:r>
              <a:rPr lang="en-IN" dirty="0"/>
              <a:t>KNN model</a:t>
            </a:r>
          </a:p>
          <a:p>
            <a:r>
              <a:rPr lang="en-IN" dirty="0"/>
              <a:t>Naïve </a:t>
            </a:r>
            <a:r>
              <a:rPr lang="en-IN" dirty="0" err="1"/>
              <a:t>Baye’s</a:t>
            </a:r>
            <a:endParaRPr lang="en-IN" dirty="0"/>
          </a:p>
          <a:p>
            <a:pPr marL="139700" indent="0">
              <a:buNone/>
            </a:pPr>
            <a:endParaRPr lang="en-IN" dirty="0"/>
          </a:p>
          <a:p>
            <a:pPr marL="139700" indent="0">
              <a:buNone/>
            </a:pPr>
            <a:r>
              <a:rPr lang="en-IN" dirty="0"/>
              <a:t>And also we built Boosting Models such as:</a:t>
            </a:r>
          </a:p>
          <a:p>
            <a:r>
              <a:rPr lang="en-IN" dirty="0"/>
              <a:t>AdaBoost</a:t>
            </a:r>
          </a:p>
          <a:p>
            <a:r>
              <a:rPr lang="en-IN" dirty="0"/>
              <a:t>Gradient Boosting</a:t>
            </a:r>
          </a:p>
          <a:p>
            <a:r>
              <a:rPr lang="en-IN"/>
              <a:t>XGBoost</a:t>
            </a:r>
            <a:endParaRPr lang="en-IN" dirty="0"/>
          </a:p>
          <a:p>
            <a:pPr marL="139700" indent="0">
              <a:buNone/>
            </a:pPr>
            <a:endParaRPr lang="en-IN" dirty="0"/>
          </a:p>
        </p:txBody>
      </p:sp>
      <p:pic>
        <p:nvPicPr>
          <p:cNvPr id="4" name="Google Shape;303;p43">
            <a:extLst>
              <a:ext uri="{FF2B5EF4-FFF2-40B4-BE49-F238E27FC236}">
                <a16:creationId xmlns:a16="http://schemas.microsoft.com/office/drawing/2014/main" id="{C781B52F-BFDF-6709-A396-C270379F97D5}"/>
              </a:ext>
            </a:extLst>
          </p:cNvPr>
          <p:cNvPicPr preferRelativeResize="0"/>
          <p:nvPr/>
        </p:nvPicPr>
        <p:blipFill rotWithShape="1">
          <a:blip r:embed="rId2">
            <a:alphaModFix/>
          </a:blip>
          <a:srcRect/>
          <a:stretch/>
        </p:blipFill>
        <p:spPr>
          <a:xfrm>
            <a:off x="7186613" y="5"/>
            <a:ext cx="1957388" cy="871538"/>
          </a:xfrm>
          <a:prstGeom prst="rect">
            <a:avLst/>
          </a:prstGeom>
          <a:noFill/>
          <a:ln>
            <a:noFill/>
          </a:ln>
        </p:spPr>
      </p:pic>
      <p:pic>
        <p:nvPicPr>
          <p:cNvPr id="5" name="Google Shape;305;p43">
            <a:extLst>
              <a:ext uri="{FF2B5EF4-FFF2-40B4-BE49-F238E27FC236}">
                <a16:creationId xmlns:a16="http://schemas.microsoft.com/office/drawing/2014/main" id="{8AFD0B8C-B317-A443-F09C-447E8F5D673E}"/>
              </a:ext>
            </a:extLst>
          </p:cNvPr>
          <p:cNvPicPr preferRelativeResize="0"/>
          <p:nvPr/>
        </p:nvPicPr>
        <p:blipFill rotWithShape="1">
          <a:blip r:embed="rId3">
            <a:alphaModFix/>
          </a:blip>
          <a:srcRect/>
          <a:stretch/>
        </p:blipFill>
        <p:spPr>
          <a:xfrm>
            <a:off x="76060" y="48745"/>
            <a:ext cx="157163" cy="1664494"/>
          </a:xfrm>
          <a:prstGeom prst="rect">
            <a:avLst/>
          </a:prstGeom>
          <a:noFill/>
          <a:ln>
            <a:noFill/>
          </a:ln>
        </p:spPr>
      </p:pic>
      <p:pic>
        <p:nvPicPr>
          <p:cNvPr id="6" name="Google Shape;315;p44">
            <a:extLst>
              <a:ext uri="{FF2B5EF4-FFF2-40B4-BE49-F238E27FC236}">
                <a16:creationId xmlns:a16="http://schemas.microsoft.com/office/drawing/2014/main" id="{79A4EDE0-BCEE-7FAA-32F9-A791765B8654}"/>
              </a:ext>
            </a:extLst>
          </p:cNvPr>
          <p:cNvPicPr preferRelativeResize="0"/>
          <p:nvPr/>
        </p:nvPicPr>
        <p:blipFill rotWithShape="1">
          <a:blip r:embed="rId4">
            <a:alphaModFix/>
          </a:blip>
          <a:srcRect/>
          <a:stretch/>
        </p:blipFill>
        <p:spPr>
          <a:xfrm>
            <a:off x="96230" y="1746647"/>
            <a:ext cx="157162" cy="3357563"/>
          </a:xfrm>
          <a:prstGeom prst="rect">
            <a:avLst/>
          </a:prstGeom>
          <a:noFill/>
          <a:ln>
            <a:noFill/>
          </a:ln>
        </p:spPr>
      </p:pic>
    </p:spTree>
    <p:extLst>
      <p:ext uri="{BB962C8B-B14F-4D97-AF65-F5344CB8AC3E}">
        <p14:creationId xmlns:p14="http://schemas.microsoft.com/office/powerpoint/2010/main" val="26583267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AAF6EB-5FE2-1931-0EF3-FAFC2290E343}"/>
              </a:ext>
            </a:extLst>
          </p:cNvPr>
          <p:cNvSpPr>
            <a:spLocks noGrp="1"/>
          </p:cNvSpPr>
          <p:nvPr>
            <p:ph type="title"/>
          </p:nvPr>
        </p:nvSpPr>
        <p:spPr/>
        <p:txBody>
          <a:bodyPr>
            <a:normAutofit/>
          </a:bodyPr>
          <a:lstStyle/>
          <a:p>
            <a:r>
              <a:rPr lang="en-IN" sz="2100" b="1" i="0" u="none" strike="noStrike" baseline="0" dirty="0">
                <a:solidFill>
                  <a:srgbClr val="000000"/>
                </a:solidFill>
                <a:latin typeface="Times New Roman" panose="02020603050405020304" pitchFamily="18" charset="0"/>
              </a:rPr>
              <a:t>HYPERPARAMETER TUNING</a:t>
            </a:r>
            <a:endParaRPr lang="en-IN" sz="2100" dirty="0"/>
          </a:p>
        </p:txBody>
      </p:sp>
      <p:sp>
        <p:nvSpPr>
          <p:cNvPr id="3" name="Text Placeholder 2">
            <a:extLst>
              <a:ext uri="{FF2B5EF4-FFF2-40B4-BE49-F238E27FC236}">
                <a16:creationId xmlns:a16="http://schemas.microsoft.com/office/drawing/2014/main" id="{CF1EE238-11D3-C0DC-76C1-49FF13FA5C94}"/>
              </a:ext>
            </a:extLst>
          </p:cNvPr>
          <p:cNvSpPr>
            <a:spLocks noGrp="1"/>
          </p:cNvSpPr>
          <p:nvPr>
            <p:ph type="body" idx="1"/>
          </p:nvPr>
        </p:nvSpPr>
        <p:spPr/>
        <p:txBody>
          <a:bodyPr>
            <a:normAutofit/>
          </a:bodyPr>
          <a:lstStyle/>
          <a:p>
            <a:pPr marL="139700" indent="0">
              <a:buNone/>
            </a:pPr>
            <a:r>
              <a:rPr lang="en-IN" sz="1400" dirty="0"/>
              <a:t>For Random Forest :</a:t>
            </a:r>
          </a:p>
          <a:p>
            <a:pPr marL="139700" indent="0">
              <a:buNone/>
            </a:pPr>
            <a:endParaRPr lang="en-IN" sz="1000" dirty="0"/>
          </a:p>
        </p:txBody>
      </p:sp>
      <p:pic>
        <p:nvPicPr>
          <p:cNvPr id="4" name="Google Shape;303;p43">
            <a:extLst>
              <a:ext uri="{FF2B5EF4-FFF2-40B4-BE49-F238E27FC236}">
                <a16:creationId xmlns:a16="http://schemas.microsoft.com/office/drawing/2014/main" id="{381058FC-132D-3398-E92F-1A6A856D1C53}"/>
              </a:ext>
            </a:extLst>
          </p:cNvPr>
          <p:cNvPicPr preferRelativeResize="0"/>
          <p:nvPr/>
        </p:nvPicPr>
        <p:blipFill rotWithShape="1">
          <a:blip r:embed="rId2">
            <a:alphaModFix/>
          </a:blip>
          <a:srcRect/>
          <a:stretch/>
        </p:blipFill>
        <p:spPr>
          <a:xfrm>
            <a:off x="7186613" y="5"/>
            <a:ext cx="1957388" cy="871538"/>
          </a:xfrm>
          <a:prstGeom prst="rect">
            <a:avLst/>
          </a:prstGeom>
          <a:noFill/>
          <a:ln>
            <a:noFill/>
          </a:ln>
        </p:spPr>
      </p:pic>
      <p:pic>
        <p:nvPicPr>
          <p:cNvPr id="5" name="Google Shape;305;p43">
            <a:extLst>
              <a:ext uri="{FF2B5EF4-FFF2-40B4-BE49-F238E27FC236}">
                <a16:creationId xmlns:a16="http://schemas.microsoft.com/office/drawing/2014/main" id="{E4A7B4C3-1C0F-A35D-4679-398374318A8F}"/>
              </a:ext>
            </a:extLst>
          </p:cNvPr>
          <p:cNvPicPr preferRelativeResize="0"/>
          <p:nvPr/>
        </p:nvPicPr>
        <p:blipFill rotWithShape="1">
          <a:blip r:embed="rId3">
            <a:alphaModFix/>
          </a:blip>
          <a:srcRect/>
          <a:stretch/>
        </p:blipFill>
        <p:spPr>
          <a:xfrm>
            <a:off x="76060" y="48745"/>
            <a:ext cx="157163" cy="1664494"/>
          </a:xfrm>
          <a:prstGeom prst="rect">
            <a:avLst/>
          </a:prstGeom>
          <a:noFill/>
          <a:ln>
            <a:noFill/>
          </a:ln>
        </p:spPr>
      </p:pic>
      <p:pic>
        <p:nvPicPr>
          <p:cNvPr id="6" name="Google Shape;315;p44">
            <a:extLst>
              <a:ext uri="{FF2B5EF4-FFF2-40B4-BE49-F238E27FC236}">
                <a16:creationId xmlns:a16="http://schemas.microsoft.com/office/drawing/2014/main" id="{B12B603C-5128-FD93-26C7-B640FA609A02}"/>
              </a:ext>
            </a:extLst>
          </p:cNvPr>
          <p:cNvPicPr preferRelativeResize="0"/>
          <p:nvPr/>
        </p:nvPicPr>
        <p:blipFill rotWithShape="1">
          <a:blip r:embed="rId4">
            <a:alphaModFix/>
          </a:blip>
          <a:srcRect/>
          <a:stretch/>
        </p:blipFill>
        <p:spPr>
          <a:xfrm>
            <a:off x="96230" y="1739503"/>
            <a:ext cx="157162" cy="3357563"/>
          </a:xfrm>
          <a:prstGeom prst="rect">
            <a:avLst/>
          </a:prstGeom>
          <a:noFill/>
          <a:ln>
            <a:noFill/>
          </a:ln>
        </p:spPr>
      </p:pic>
      <p:pic>
        <p:nvPicPr>
          <p:cNvPr id="8" name="Picture 7">
            <a:extLst>
              <a:ext uri="{FF2B5EF4-FFF2-40B4-BE49-F238E27FC236}">
                <a16:creationId xmlns:a16="http://schemas.microsoft.com/office/drawing/2014/main" id="{17F1C438-3195-17AB-693C-D83513DC2F1E}"/>
              </a:ext>
            </a:extLst>
          </p:cNvPr>
          <p:cNvPicPr>
            <a:picLocks noChangeAspect="1"/>
          </p:cNvPicPr>
          <p:nvPr/>
        </p:nvPicPr>
        <p:blipFill>
          <a:blip r:embed="rId5"/>
          <a:stretch>
            <a:fillRect/>
          </a:stretch>
        </p:blipFill>
        <p:spPr>
          <a:xfrm>
            <a:off x="735806" y="1739503"/>
            <a:ext cx="7186613" cy="397213"/>
          </a:xfrm>
          <a:prstGeom prst="rect">
            <a:avLst/>
          </a:prstGeom>
        </p:spPr>
      </p:pic>
      <p:sp>
        <p:nvSpPr>
          <p:cNvPr id="9" name="TextBox 8">
            <a:extLst>
              <a:ext uri="{FF2B5EF4-FFF2-40B4-BE49-F238E27FC236}">
                <a16:creationId xmlns:a16="http://schemas.microsoft.com/office/drawing/2014/main" id="{247F14F0-9356-D36D-DD42-476D30235C3B}"/>
              </a:ext>
            </a:extLst>
          </p:cNvPr>
          <p:cNvSpPr txBox="1"/>
          <p:nvPr/>
        </p:nvSpPr>
        <p:spPr>
          <a:xfrm>
            <a:off x="735806" y="2507000"/>
            <a:ext cx="6481261" cy="1169551"/>
          </a:xfrm>
          <a:prstGeom prst="rect">
            <a:avLst/>
          </a:prstGeom>
          <a:noFill/>
        </p:spPr>
        <p:txBody>
          <a:bodyPr wrap="none" rtlCol="0">
            <a:spAutoFit/>
          </a:bodyPr>
          <a:lstStyle/>
          <a:p>
            <a:r>
              <a:rPr lang="en-IN" dirty="0"/>
              <a:t>Using these Parameters and building the model again and we got these scores:</a:t>
            </a:r>
          </a:p>
          <a:p>
            <a:endParaRPr lang="en-IN" dirty="0"/>
          </a:p>
          <a:p>
            <a:endParaRPr lang="en-IN" dirty="0"/>
          </a:p>
          <a:p>
            <a:endParaRPr lang="en-IN" dirty="0"/>
          </a:p>
          <a:p>
            <a:endParaRPr lang="en-IN" dirty="0"/>
          </a:p>
        </p:txBody>
      </p:sp>
      <p:pic>
        <p:nvPicPr>
          <p:cNvPr id="11" name="Picture 10">
            <a:extLst>
              <a:ext uri="{FF2B5EF4-FFF2-40B4-BE49-F238E27FC236}">
                <a16:creationId xmlns:a16="http://schemas.microsoft.com/office/drawing/2014/main" id="{82850119-0A6D-5666-64F5-CA9C3C9FD3A1}"/>
              </a:ext>
            </a:extLst>
          </p:cNvPr>
          <p:cNvPicPr>
            <a:picLocks noChangeAspect="1"/>
          </p:cNvPicPr>
          <p:nvPr/>
        </p:nvPicPr>
        <p:blipFill>
          <a:blip r:embed="rId6"/>
          <a:stretch>
            <a:fillRect/>
          </a:stretch>
        </p:blipFill>
        <p:spPr>
          <a:xfrm>
            <a:off x="735806" y="2987918"/>
            <a:ext cx="2952611" cy="1315914"/>
          </a:xfrm>
          <a:prstGeom prst="rect">
            <a:avLst/>
          </a:prstGeom>
        </p:spPr>
      </p:pic>
      <p:pic>
        <p:nvPicPr>
          <p:cNvPr id="13" name="Picture 12">
            <a:extLst>
              <a:ext uri="{FF2B5EF4-FFF2-40B4-BE49-F238E27FC236}">
                <a16:creationId xmlns:a16="http://schemas.microsoft.com/office/drawing/2014/main" id="{8FBC185D-CB0A-EF9B-500B-9F5BA0FC7697}"/>
              </a:ext>
            </a:extLst>
          </p:cNvPr>
          <p:cNvPicPr>
            <a:picLocks noChangeAspect="1"/>
          </p:cNvPicPr>
          <p:nvPr/>
        </p:nvPicPr>
        <p:blipFill>
          <a:blip r:embed="rId7"/>
          <a:stretch>
            <a:fillRect/>
          </a:stretch>
        </p:blipFill>
        <p:spPr>
          <a:xfrm>
            <a:off x="4329112" y="2794847"/>
            <a:ext cx="3311698" cy="2218772"/>
          </a:xfrm>
          <a:prstGeom prst="rect">
            <a:avLst/>
          </a:prstGeom>
        </p:spPr>
      </p:pic>
    </p:spTree>
    <p:extLst>
      <p:ext uri="{BB962C8B-B14F-4D97-AF65-F5344CB8AC3E}">
        <p14:creationId xmlns:p14="http://schemas.microsoft.com/office/powerpoint/2010/main" val="24082736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DA36F1-CF1E-27BA-C733-F4EE459132D4}"/>
              </a:ext>
            </a:extLst>
          </p:cNvPr>
          <p:cNvSpPr>
            <a:spLocks noGrp="1"/>
          </p:cNvSpPr>
          <p:nvPr>
            <p:ph type="title"/>
          </p:nvPr>
        </p:nvSpPr>
        <p:spPr/>
        <p:txBody>
          <a:bodyPr>
            <a:normAutofit/>
          </a:bodyPr>
          <a:lstStyle/>
          <a:p>
            <a:r>
              <a:rPr lang="en-IN" sz="2100" b="1" i="0" u="none" strike="noStrike" baseline="0" dirty="0">
                <a:solidFill>
                  <a:srgbClr val="000000"/>
                </a:solidFill>
                <a:latin typeface="Times New Roman" panose="02020603050405020304" pitchFamily="18" charset="0"/>
              </a:rPr>
              <a:t>HYPERPARAMETER TUNING</a:t>
            </a:r>
            <a:endParaRPr lang="en-IN" sz="2100" dirty="0"/>
          </a:p>
        </p:txBody>
      </p:sp>
      <p:sp>
        <p:nvSpPr>
          <p:cNvPr id="3" name="Text Placeholder 2">
            <a:extLst>
              <a:ext uri="{FF2B5EF4-FFF2-40B4-BE49-F238E27FC236}">
                <a16:creationId xmlns:a16="http://schemas.microsoft.com/office/drawing/2014/main" id="{38FA219E-8FAB-1F86-5683-2BE4299B8435}"/>
              </a:ext>
            </a:extLst>
          </p:cNvPr>
          <p:cNvSpPr>
            <a:spLocks noGrp="1"/>
          </p:cNvSpPr>
          <p:nvPr>
            <p:ph type="body" idx="1"/>
          </p:nvPr>
        </p:nvSpPr>
        <p:spPr/>
        <p:txBody>
          <a:bodyPr/>
          <a:lstStyle/>
          <a:p>
            <a:pPr marL="139700" indent="0">
              <a:buNone/>
            </a:pPr>
            <a:r>
              <a:rPr lang="en-IN" sz="1400" dirty="0"/>
              <a:t>For Decision Tree:</a:t>
            </a:r>
          </a:p>
          <a:p>
            <a:pPr marL="139700" indent="0">
              <a:buNone/>
            </a:pPr>
            <a:endParaRPr lang="en-IN" dirty="0"/>
          </a:p>
        </p:txBody>
      </p:sp>
      <p:pic>
        <p:nvPicPr>
          <p:cNvPr id="5" name="Picture 4">
            <a:extLst>
              <a:ext uri="{FF2B5EF4-FFF2-40B4-BE49-F238E27FC236}">
                <a16:creationId xmlns:a16="http://schemas.microsoft.com/office/drawing/2014/main" id="{058A1800-D664-7DB2-C664-651818B3F283}"/>
              </a:ext>
            </a:extLst>
          </p:cNvPr>
          <p:cNvPicPr>
            <a:picLocks noChangeAspect="1"/>
          </p:cNvPicPr>
          <p:nvPr/>
        </p:nvPicPr>
        <p:blipFill>
          <a:blip r:embed="rId2"/>
          <a:stretch>
            <a:fillRect/>
          </a:stretch>
        </p:blipFill>
        <p:spPr>
          <a:xfrm>
            <a:off x="2416968" y="1007269"/>
            <a:ext cx="2981325" cy="1685925"/>
          </a:xfrm>
          <a:prstGeom prst="rect">
            <a:avLst/>
          </a:prstGeom>
        </p:spPr>
      </p:pic>
      <p:sp>
        <p:nvSpPr>
          <p:cNvPr id="7" name="TextBox 6">
            <a:extLst>
              <a:ext uri="{FF2B5EF4-FFF2-40B4-BE49-F238E27FC236}">
                <a16:creationId xmlns:a16="http://schemas.microsoft.com/office/drawing/2014/main" id="{084F9EC9-46A3-2410-7F3D-79642D7ADEC8}"/>
              </a:ext>
            </a:extLst>
          </p:cNvPr>
          <p:cNvSpPr txBox="1"/>
          <p:nvPr/>
        </p:nvSpPr>
        <p:spPr>
          <a:xfrm>
            <a:off x="628650" y="2693194"/>
            <a:ext cx="7329488" cy="523220"/>
          </a:xfrm>
          <a:prstGeom prst="rect">
            <a:avLst/>
          </a:prstGeom>
          <a:noFill/>
        </p:spPr>
        <p:txBody>
          <a:bodyPr wrap="square">
            <a:spAutoFit/>
          </a:bodyPr>
          <a:lstStyle/>
          <a:p>
            <a:r>
              <a:rPr lang="en-IN" dirty="0"/>
              <a:t>Using these Parameters when building the model again and we got these scores:</a:t>
            </a:r>
          </a:p>
          <a:p>
            <a:endParaRPr lang="en-IN" dirty="0"/>
          </a:p>
        </p:txBody>
      </p:sp>
      <p:pic>
        <p:nvPicPr>
          <p:cNvPr id="9" name="Picture 8">
            <a:extLst>
              <a:ext uri="{FF2B5EF4-FFF2-40B4-BE49-F238E27FC236}">
                <a16:creationId xmlns:a16="http://schemas.microsoft.com/office/drawing/2014/main" id="{F9E5476B-6E41-C380-1BE7-58CC29DC8908}"/>
              </a:ext>
            </a:extLst>
          </p:cNvPr>
          <p:cNvPicPr>
            <a:picLocks noChangeAspect="1"/>
          </p:cNvPicPr>
          <p:nvPr/>
        </p:nvPicPr>
        <p:blipFill>
          <a:blip r:embed="rId3"/>
          <a:stretch>
            <a:fillRect/>
          </a:stretch>
        </p:blipFill>
        <p:spPr>
          <a:xfrm>
            <a:off x="1185861" y="2948256"/>
            <a:ext cx="4867275" cy="1952625"/>
          </a:xfrm>
          <a:prstGeom prst="rect">
            <a:avLst/>
          </a:prstGeom>
        </p:spPr>
      </p:pic>
      <p:sp>
        <p:nvSpPr>
          <p:cNvPr id="10" name="TextBox 9">
            <a:extLst>
              <a:ext uri="{FF2B5EF4-FFF2-40B4-BE49-F238E27FC236}">
                <a16:creationId xmlns:a16="http://schemas.microsoft.com/office/drawing/2014/main" id="{140B4BA7-04EA-01D9-23AE-587FE626FAE0}"/>
              </a:ext>
            </a:extLst>
          </p:cNvPr>
          <p:cNvSpPr txBox="1"/>
          <p:nvPr/>
        </p:nvSpPr>
        <p:spPr>
          <a:xfrm>
            <a:off x="571501" y="4715767"/>
            <a:ext cx="4633000" cy="307777"/>
          </a:xfrm>
          <a:prstGeom prst="rect">
            <a:avLst/>
          </a:prstGeom>
          <a:noFill/>
        </p:spPr>
        <p:txBody>
          <a:bodyPr wrap="none" rtlCol="0">
            <a:spAutoFit/>
          </a:bodyPr>
          <a:lstStyle/>
          <a:p>
            <a:r>
              <a:rPr lang="en-IN" dirty="0"/>
              <a:t>We got an overall accuracy of 89% using Decision Tree.</a:t>
            </a:r>
          </a:p>
        </p:txBody>
      </p:sp>
      <p:pic>
        <p:nvPicPr>
          <p:cNvPr id="11" name="Google Shape;303;p43">
            <a:extLst>
              <a:ext uri="{FF2B5EF4-FFF2-40B4-BE49-F238E27FC236}">
                <a16:creationId xmlns:a16="http://schemas.microsoft.com/office/drawing/2014/main" id="{6C081BB9-82E6-D2A2-960F-A57A47ACE634}"/>
              </a:ext>
            </a:extLst>
          </p:cNvPr>
          <p:cNvPicPr preferRelativeResize="0"/>
          <p:nvPr/>
        </p:nvPicPr>
        <p:blipFill rotWithShape="1">
          <a:blip r:embed="rId4">
            <a:alphaModFix/>
          </a:blip>
          <a:srcRect/>
          <a:stretch/>
        </p:blipFill>
        <p:spPr>
          <a:xfrm>
            <a:off x="7186613" y="5"/>
            <a:ext cx="1957388" cy="871538"/>
          </a:xfrm>
          <a:prstGeom prst="rect">
            <a:avLst/>
          </a:prstGeom>
          <a:noFill/>
          <a:ln>
            <a:noFill/>
          </a:ln>
        </p:spPr>
      </p:pic>
      <p:pic>
        <p:nvPicPr>
          <p:cNvPr id="12" name="Google Shape;305;p43">
            <a:extLst>
              <a:ext uri="{FF2B5EF4-FFF2-40B4-BE49-F238E27FC236}">
                <a16:creationId xmlns:a16="http://schemas.microsoft.com/office/drawing/2014/main" id="{4A1B71D8-A99E-9A20-B453-0716B42CD031}"/>
              </a:ext>
            </a:extLst>
          </p:cNvPr>
          <p:cNvPicPr preferRelativeResize="0"/>
          <p:nvPr/>
        </p:nvPicPr>
        <p:blipFill rotWithShape="1">
          <a:blip r:embed="rId5">
            <a:alphaModFix/>
          </a:blip>
          <a:srcRect/>
          <a:stretch/>
        </p:blipFill>
        <p:spPr>
          <a:xfrm>
            <a:off x="76060" y="48745"/>
            <a:ext cx="157163" cy="1664494"/>
          </a:xfrm>
          <a:prstGeom prst="rect">
            <a:avLst/>
          </a:prstGeom>
          <a:noFill/>
          <a:ln>
            <a:noFill/>
          </a:ln>
        </p:spPr>
      </p:pic>
      <p:pic>
        <p:nvPicPr>
          <p:cNvPr id="13" name="Google Shape;315;p44">
            <a:extLst>
              <a:ext uri="{FF2B5EF4-FFF2-40B4-BE49-F238E27FC236}">
                <a16:creationId xmlns:a16="http://schemas.microsoft.com/office/drawing/2014/main" id="{6799B237-E423-60E8-8993-1525BF21BE37}"/>
              </a:ext>
            </a:extLst>
          </p:cNvPr>
          <p:cNvPicPr preferRelativeResize="0"/>
          <p:nvPr/>
        </p:nvPicPr>
        <p:blipFill rotWithShape="1">
          <a:blip r:embed="rId6">
            <a:alphaModFix/>
          </a:blip>
          <a:srcRect/>
          <a:stretch/>
        </p:blipFill>
        <p:spPr>
          <a:xfrm>
            <a:off x="96230" y="1739503"/>
            <a:ext cx="157162" cy="3357563"/>
          </a:xfrm>
          <a:prstGeom prst="rect">
            <a:avLst/>
          </a:prstGeom>
          <a:noFill/>
          <a:ln>
            <a:noFill/>
          </a:ln>
        </p:spPr>
      </p:pic>
    </p:spTree>
    <p:extLst>
      <p:ext uri="{BB962C8B-B14F-4D97-AF65-F5344CB8AC3E}">
        <p14:creationId xmlns:p14="http://schemas.microsoft.com/office/powerpoint/2010/main" val="17438012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2669A0-FBB3-C2E6-682C-B07EB8D4746E}"/>
              </a:ext>
            </a:extLst>
          </p:cNvPr>
          <p:cNvSpPr>
            <a:spLocks noGrp="1"/>
          </p:cNvSpPr>
          <p:nvPr>
            <p:ph type="title"/>
          </p:nvPr>
        </p:nvSpPr>
        <p:spPr/>
        <p:txBody>
          <a:bodyPr>
            <a:normAutofit/>
          </a:bodyPr>
          <a:lstStyle/>
          <a:p>
            <a:r>
              <a:rPr lang="en-IN" sz="2100" b="1" i="0" u="none" strike="noStrike" baseline="0" dirty="0">
                <a:solidFill>
                  <a:srgbClr val="000000"/>
                </a:solidFill>
                <a:latin typeface="Times New Roman" panose="02020603050405020304" pitchFamily="18" charset="0"/>
              </a:rPr>
              <a:t>HYPERPARAMETER TUNING</a:t>
            </a:r>
            <a:endParaRPr lang="en-IN" sz="2100" dirty="0"/>
          </a:p>
        </p:txBody>
      </p:sp>
      <p:sp>
        <p:nvSpPr>
          <p:cNvPr id="3" name="Text Placeholder 2">
            <a:extLst>
              <a:ext uri="{FF2B5EF4-FFF2-40B4-BE49-F238E27FC236}">
                <a16:creationId xmlns:a16="http://schemas.microsoft.com/office/drawing/2014/main" id="{00B88FBB-45FB-905C-E76F-CC1C87F5DBAC}"/>
              </a:ext>
            </a:extLst>
          </p:cNvPr>
          <p:cNvSpPr>
            <a:spLocks noGrp="1"/>
          </p:cNvSpPr>
          <p:nvPr>
            <p:ph type="body" idx="1"/>
          </p:nvPr>
        </p:nvSpPr>
        <p:spPr/>
        <p:txBody>
          <a:bodyPr/>
          <a:lstStyle/>
          <a:p>
            <a:pPr marL="139700" indent="0">
              <a:buNone/>
            </a:pPr>
            <a:r>
              <a:rPr lang="en-IN" sz="1400" dirty="0"/>
              <a:t>For </a:t>
            </a:r>
            <a:r>
              <a:rPr lang="en-IN" sz="1400" dirty="0" err="1"/>
              <a:t>XGBoost</a:t>
            </a:r>
            <a:r>
              <a:rPr lang="en-IN" sz="1400" dirty="0"/>
              <a:t>:</a:t>
            </a:r>
          </a:p>
          <a:p>
            <a:pPr marL="139700" indent="0">
              <a:buNone/>
            </a:pPr>
            <a:endParaRPr lang="en-IN" dirty="0"/>
          </a:p>
        </p:txBody>
      </p:sp>
      <p:pic>
        <p:nvPicPr>
          <p:cNvPr id="4" name="Google Shape;315;p44">
            <a:extLst>
              <a:ext uri="{FF2B5EF4-FFF2-40B4-BE49-F238E27FC236}">
                <a16:creationId xmlns:a16="http://schemas.microsoft.com/office/drawing/2014/main" id="{04CDE072-2A9D-5D57-F14A-8B53B20261DA}"/>
              </a:ext>
            </a:extLst>
          </p:cNvPr>
          <p:cNvPicPr preferRelativeResize="0"/>
          <p:nvPr/>
        </p:nvPicPr>
        <p:blipFill rotWithShape="1">
          <a:blip r:embed="rId2">
            <a:alphaModFix/>
          </a:blip>
          <a:srcRect/>
          <a:stretch/>
        </p:blipFill>
        <p:spPr>
          <a:xfrm>
            <a:off x="96230" y="1739503"/>
            <a:ext cx="157162" cy="3357563"/>
          </a:xfrm>
          <a:prstGeom prst="rect">
            <a:avLst/>
          </a:prstGeom>
          <a:noFill/>
          <a:ln>
            <a:noFill/>
          </a:ln>
        </p:spPr>
      </p:pic>
      <p:pic>
        <p:nvPicPr>
          <p:cNvPr id="5" name="Google Shape;303;p43">
            <a:extLst>
              <a:ext uri="{FF2B5EF4-FFF2-40B4-BE49-F238E27FC236}">
                <a16:creationId xmlns:a16="http://schemas.microsoft.com/office/drawing/2014/main" id="{F85A9283-94FB-E2C3-CD0A-6254D486F0E3}"/>
              </a:ext>
            </a:extLst>
          </p:cNvPr>
          <p:cNvPicPr preferRelativeResize="0"/>
          <p:nvPr/>
        </p:nvPicPr>
        <p:blipFill rotWithShape="1">
          <a:blip r:embed="rId3">
            <a:alphaModFix/>
          </a:blip>
          <a:srcRect/>
          <a:stretch/>
        </p:blipFill>
        <p:spPr>
          <a:xfrm>
            <a:off x="7186613" y="5"/>
            <a:ext cx="1957388" cy="871538"/>
          </a:xfrm>
          <a:prstGeom prst="rect">
            <a:avLst/>
          </a:prstGeom>
          <a:noFill/>
          <a:ln>
            <a:noFill/>
          </a:ln>
        </p:spPr>
      </p:pic>
      <p:pic>
        <p:nvPicPr>
          <p:cNvPr id="6" name="Google Shape;305;p43">
            <a:extLst>
              <a:ext uri="{FF2B5EF4-FFF2-40B4-BE49-F238E27FC236}">
                <a16:creationId xmlns:a16="http://schemas.microsoft.com/office/drawing/2014/main" id="{3F635039-7590-D3F5-A375-0EA89F4D42F3}"/>
              </a:ext>
            </a:extLst>
          </p:cNvPr>
          <p:cNvPicPr preferRelativeResize="0"/>
          <p:nvPr/>
        </p:nvPicPr>
        <p:blipFill rotWithShape="1">
          <a:blip r:embed="rId4">
            <a:alphaModFix/>
          </a:blip>
          <a:srcRect/>
          <a:stretch/>
        </p:blipFill>
        <p:spPr>
          <a:xfrm>
            <a:off x="76060" y="48745"/>
            <a:ext cx="157163" cy="1664494"/>
          </a:xfrm>
          <a:prstGeom prst="rect">
            <a:avLst/>
          </a:prstGeom>
          <a:noFill/>
          <a:ln>
            <a:noFill/>
          </a:ln>
        </p:spPr>
      </p:pic>
      <p:pic>
        <p:nvPicPr>
          <p:cNvPr id="8" name="Picture 7">
            <a:extLst>
              <a:ext uri="{FF2B5EF4-FFF2-40B4-BE49-F238E27FC236}">
                <a16:creationId xmlns:a16="http://schemas.microsoft.com/office/drawing/2014/main" id="{69CF2DF7-B197-5221-4D9E-0ED6F254B552}"/>
              </a:ext>
            </a:extLst>
          </p:cNvPr>
          <p:cNvPicPr>
            <a:picLocks noChangeAspect="1"/>
          </p:cNvPicPr>
          <p:nvPr/>
        </p:nvPicPr>
        <p:blipFill>
          <a:blip r:embed="rId5"/>
          <a:stretch>
            <a:fillRect/>
          </a:stretch>
        </p:blipFill>
        <p:spPr>
          <a:xfrm>
            <a:off x="2037152" y="1411815"/>
            <a:ext cx="6596796" cy="381266"/>
          </a:xfrm>
          <a:prstGeom prst="rect">
            <a:avLst/>
          </a:prstGeom>
        </p:spPr>
      </p:pic>
      <p:sp>
        <p:nvSpPr>
          <p:cNvPr id="10" name="TextBox 9">
            <a:extLst>
              <a:ext uri="{FF2B5EF4-FFF2-40B4-BE49-F238E27FC236}">
                <a16:creationId xmlns:a16="http://schemas.microsoft.com/office/drawing/2014/main" id="{50B3B695-7BD2-E044-17FC-F2D745855AEB}"/>
              </a:ext>
            </a:extLst>
          </p:cNvPr>
          <p:cNvSpPr txBox="1"/>
          <p:nvPr/>
        </p:nvSpPr>
        <p:spPr>
          <a:xfrm>
            <a:off x="648819" y="2202418"/>
            <a:ext cx="8066555" cy="307777"/>
          </a:xfrm>
          <a:prstGeom prst="rect">
            <a:avLst/>
          </a:prstGeom>
          <a:noFill/>
        </p:spPr>
        <p:txBody>
          <a:bodyPr wrap="square">
            <a:spAutoFit/>
          </a:bodyPr>
          <a:lstStyle/>
          <a:p>
            <a:r>
              <a:rPr lang="en-IN" dirty="0"/>
              <a:t>Using these Parameters when building the model again and we got these scores:</a:t>
            </a:r>
          </a:p>
        </p:txBody>
      </p:sp>
      <p:pic>
        <p:nvPicPr>
          <p:cNvPr id="12" name="Picture 11">
            <a:extLst>
              <a:ext uri="{FF2B5EF4-FFF2-40B4-BE49-F238E27FC236}">
                <a16:creationId xmlns:a16="http://schemas.microsoft.com/office/drawing/2014/main" id="{5C08FE81-D76B-A904-2C41-8302011CDFBE}"/>
              </a:ext>
            </a:extLst>
          </p:cNvPr>
          <p:cNvPicPr>
            <a:picLocks noChangeAspect="1"/>
          </p:cNvPicPr>
          <p:nvPr/>
        </p:nvPicPr>
        <p:blipFill>
          <a:blip r:embed="rId6"/>
          <a:stretch>
            <a:fillRect/>
          </a:stretch>
        </p:blipFill>
        <p:spPr>
          <a:xfrm>
            <a:off x="510052" y="2628967"/>
            <a:ext cx="4061948" cy="1558357"/>
          </a:xfrm>
          <a:prstGeom prst="rect">
            <a:avLst/>
          </a:prstGeom>
        </p:spPr>
      </p:pic>
      <p:pic>
        <p:nvPicPr>
          <p:cNvPr id="14" name="Picture 13">
            <a:extLst>
              <a:ext uri="{FF2B5EF4-FFF2-40B4-BE49-F238E27FC236}">
                <a16:creationId xmlns:a16="http://schemas.microsoft.com/office/drawing/2014/main" id="{18BFADEB-8A74-ACEA-4668-67992B976588}"/>
              </a:ext>
            </a:extLst>
          </p:cNvPr>
          <p:cNvPicPr>
            <a:picLocks noChangeAspect="1"/>
          </p:cNvPicPr>
          <p:nvPr/>
        </p:nvPicPr>
        <p:blipFill>
          <a:blip r:embed="rId7"/>
          <a:stretch>
            <a:fillRect/>
          </a:stretch>
        </p:blipFill>
        <p:spPr>
          <a:xfrm>
            <a:off x="4828660" y="2620566"/>
            <a:ext cx="3976220" cy="1844278"/>
          </a:xfrm>
          <a:prstGeom prst="rect">
            <a:avLst/>
          </a:prstGeom>
        </p:spPr>
      </p:pic>
    </p:spTree>
    <p:extLst>
      <p:ext uri="{BB962C8B-B14F-4D97-AF65-F5344CB8AC3E}">
        <p14:creationId xmlns:p14="http://schemas.microsoft.com/office/powerpoint/2010/main" val="39399043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0A1D21-2665-BDF3-8802-5E2438206B06}"/>
              </a:ext>
            </a:extLst>
          </p:cNvPr>
          <p:cNvSpPr>
            <a:spLocks noGrp="1"/>
          </p:cNvSpPr>
          <p:nvPr>
            <p:ph type="title"/>
          </p:nvPr>
        </p:nvSpPr>
        <p:spPr/>
        <p:txBody>
          <a:bodyPr/>
          <a:lstStyle/>
          <a:p>
            <a:r>
              <a:rPr lang="en-IN" dirty="0"/>
              <a:t>Selecting the best Features</a:t>
            </a:r>
          </a:p>
        </p:txBody>
      </p:sp>
      <p:sp>
        <p:nvSpPr>
          <p:cNvPr id="3" name="Text Placeholder 2">
            <a:extLst>
              <a:ext uri="{FF2B5EF4-FFF2-40B4-BE49-F238E27FC236}">
                <a16:creationId xmlns:a16="http://schemas.microsoft.com/office/drawing/2014/main" id="{0D893911-8FE3-5A37-9C16-EB7713B87E37}"/>
              </a:ext>
            </a:extLst>
          </p:cNvPr>
          <p:cNvSpPr>
            <a:spLocks noGrp="1"/>
          </p:cNvSpPr>
          <p:nvPr>
            <p:ph type="body" idx="1"/>
          </p:nvPr>
        </p:nvSpPr>
        <p:spPr/>
        <p:txBody>
          <a:bodyPr/>
          <a:lstStyle/>
          <a:p>
            <a:r>
              <a:rPr lang="en-US" sz="1200" b="0" i="0" u="none" strike="noStrike" baseline="0" dirty="0">
                <a:solidFill>
                  <a:srgbClr val="000000"/>
                </a:solidFill>
                <a:latin typeface="Times New Roman" panose="02020603050405020304" pitchFamily="18" charset="0"/>
              </a:rPr>
              <a:t>The most important feature for the model is ‘</a:t>
            </a:r>
            <a:r>
              <a:rPr lang="en-US" sz="1200" b="0" i="0" u="none" strike="noStrike" baseline="0" dirty="0" err="1">
                <a:solidFill>
                  <a:srgbClr val="000000"/>
                </a:solidFill>
                <a:latin typeface="Times New Roman" panose="02020603050405020304" pitchFamily="18" charset="0"/>
              </a:rPr>
              <a:t>poutcome</a:t>
            </a:r>
            <a:r>
              <a:rPr lang="en-US" sz="1200" dirty="0" err="1">
                <a:solidFill>
                  <a:srgbClr val="000000"/>
                </a:solidFill>
                <a:latin typeface="Times New Roman" panose="02020603050405020304" pitchFamily="18" charset="0"/>
              </a:rPr>
              <a:t>_success</a:t>
            </a:r>
            <a:r>
              <a:rPr lang="en-US" sz="1200" b="0" i="0" u="none" strike="noStrike" baseline="0" dirty="0">
                <a:solidFill>
                  <a:srgbClr val="000000"/>
                </a:solidFill>
                <a:latin typeface="Times New Roman" panose="02020603050405020304" pitchFamily="18" charset="0"/>
              </a:rPr>
              <a:t>’ </a:t>
            </a:r>
          </a:p>
          <a:p>
            <a:pPr marL="139700" indent="0">
              <a:buNone/>
            </a:pPr>
            <a:r>
              <a:rPr lang="en-US" sz="1200" b="0" i="0" u="none" strike="noStrike" baseline="0" dirty="0">
                <a:solidFill>
                  <a:srgbClr val="000000"/>
                </a:solidFill>
                <a:latin typeface="Times New Roman" panose="02020603050405020304" pitchFamily="18" charset="0"/>
              </a:rPr>
              <a:t>which has an importance score of 0.2202.</a:t>
            </a:r>
          </a:p>
          <a:p>
            <a:pPr marL="139700" indent="0">
              <a:buNone/>
            </a:pPr>
            <a:endParaRPr lang="en-US" sz="1200" b="0" i="0" u="none" strike="noStrike" baseline="0" dirty="0">
              <a:solidFill>
                <a:srgbClr val="000000"/>
              </a:solidFill>
              <a:latin typeface="Times New Roman" panose="02020603050405020304" pitchFamily="18" charset="0"/>
            </a:endParaRPr>
          </a:p>
          <a:p>
            <a:r>
              <a:rPr lang="en-US" sz="1200" b="0" i="0" u="none" strike="noStrike" baseline="0" dirty="0">
                <a:solidFill>
                  <a:srgbClr val="000000"/>
                </a:solidFill>
                <a:latin typeface="Times New Roman" panose="02020603050405020304" pitchFamily="18" charset="0"/>
              </a:rPr>
              <a:t>The next most important features are “</a:t>
            </a:r>
            <a:r>
              <a:rPr lang="en-US" sz="1200" b="0" i="0" u="none" strike="noStrike" baseline="0" dirty="0" err="1">
                <a:solidFill>
                  <a:srgbClr val="000000"/>
                </a:solidFill>
                <a:latin typeface="Times New Roman" panose="02020603050405020304" pitchFamily="18" charset="0"/>
              </a:rPr>
              <a:t>contact_unknown</a:t>
            </a:r>
            <a:r>
              <a:rPr lang="en-US" sz="1200" b="0" i="0" u="none" strike="noStrike" baseline="0" dirty="0">
                <a:solidFill>
                  <a:srgbClr val="000000"/>
                </a:solidFill>
                <a:latin typeface="Times New Roman" panose="02020603050405020304" pitchFamily="18" charset="0"/>
              </a:rPr>
              <a:t>" </a:t>
            </a:r>
          </a:p>
          <a:p>
            <a:pPr marL="139700" indent="0">
              <a:buNone/>
            </a:pPr>
            <a:r>
              <a:rPr lang="en-US" sz="1200" b="0" i="0" u="none" strike="noStrike" baseline="0" dirty="0">
                <a:solidFill>
                  <a:srgbClr val="000000"/>
                </a:solidFill>
                <a:latin typeface="Times New Roman" panose="02020603050405020304" pitchFamily="18" charset="0"/>
              </a:rPr>
              <a:t>with importance scores of 0.1121.</a:t>
            </a:r>
          </a:p>
          <a:p>
            <a:pPr marL="139700" indent="0">
              <a:buNone/>
            </a:pPr>
            <a:endParaRPr lang="en-US" sz="1200" b="0" i="0" u="none" strike="noStrike" baseline="0" dirty="0">
              <a:solidFill>
                <a:srgbClr val="000000"/>
              </a:solidFill>
              <a:latin typeface="Times New Roman" panose="02020603050405020304" pitchFamily="18" charset="0"/>
            </a:endParaRPr>
          </a:p>
          <a:p>
            <a:r>
              <a:rPr lang="en-US" sz="1200" b="0" i="0" u="none" strike="noStrike" baseline="0" dirty="0">
                <a:solidFill>
                  <a:srgbClr val="000000"/>
                </a:solidFill>
                <a:latin typeface="Times New Roman" panose="02020603050405020304" pitchFamily="18" charset="0"/>
              </a:rPr>
              <a:t>The least important features are “</a:t>
            </a:r>
            <a:r>
              <a:rPr lang="en-US" sz="1200" b="0" i="0" u="none" strike="noStrike" baseline="0" dirty="0" err="1">
                <a:solidFill>
                  <a:srgbClr val="000000"/>
                </a:solidFill>
                <a:latin typeface="Times New Roman" panose="02020603050405020304" pitchFamily="18" charset="0"/>
              </a:rPr>
              <a:t>job_entreptenure</a:t>
            </a:r>
            <a:r>
              <a:rPr lang="en-US" sz="1200" b="0" i="0" u="none" strike="noStrike" baseline="0" dirty="0">
                <a:solidFill>
                  <a:srgbClr val="000000"/>
                </a:solidFill>
                <a:latin typeface="Times New Roman" panose="02020603050405020304" pitchFamily="18" charset="0"/>
              </a:rPr>
              <a:t>",</a:t>
            </a:r>
          </a:p>
          <a:p>
            <a:pPr marL="139700" indent="0">
              <a:buNone/>
            </a:pPr>
            <a:r>
              <a:rPr lang="en-US" sz="1200" b="0" i="0" u="none" strike="noStrike" baseline="0" dirty="0">
                <a:solidFill>
                  <a:srgbClr val="000000"/>
                </a:solidFill>
                <a:latin typeface="Times New Roman" panose="02020603050405020304" pitchFamily="18" charset="0"/>
              </a:rPr>
              <a:t> “</a:t>
            </a:r>
            <a:r>
              <a:rPr lang="en-US" sz="1200" b="0" i="0" u="none" strike="noStrike" baseline="0" dirty="0" err="1">
                <a:solidFill>
                  <a:srgbClr val="000000"/>
                </a:solidFill>
                <a:latin typeface="Times New Roman" panose="02020603050405020304" pitchFamily="18" charset="0"/>
              </a:rPr>
              <a:t>education_unknown</a:t>
            </a:r>
            <a:r>
              <a:rPr lang="en-US" sz="1200" b="0" i="0" u="none" strike="noStrike" baseline="0" dirty="0">
                <a:solidFill>
                  <a:srgbClr val="000000"/>
                </a:solidFill>
                <a:latin typeface="Times New Roman" panose="02020603050405020304" pitchFamily="18" charset="0"/>
              </a:rPr>
              <a:t>“ all with importance scores less than 0.0001. </a:t>
            </a:r>
          </a:p>
          <a:p>
            <a:endParaRPr lang="en-IN" dirty="0"/>
          </a:p>
        </p:txBody>
      </p:sp>
      <p:pic>
        <p:nvPicPr>
          <p:cNvPr id="4" name="Google Shape;303;p43">
            <a:extLst>
              <a:ext uri="{FF2B5EF4-FFF2-40B4-BE49-F238E27FC236}">
                <a16:creationId xmlns:a16="http://schemas.microsoft.com/office/drawing/2014/main" id="{C7F286DF-E1F3-B44A-8698-BA01D5E8A574}"/>
              </a:ext>
            </a:extLst>
          </p:cNvPr>
          <p:cNvPicPr preferRelativeResize="0"/>
          <p:nvPr/>
        </p:nvPicPr>
        <p:blipFill rotWithShape="1">
          <a:blip r:embed="rId2">
            <a:alphaModFix/>
          </a:blip>
          <a:srcRect/>
          <a:stretch/>
        </p:blipFill>
        <p:spPr>
          <a:xfrm>
            <a:off x="7186613" y="5"/>
            <a:ext cx="1957388" cy="871538"/>
          </a:xfrm>
          <a:prstGeom prst="rect">
            <a:avLst/>
          </a:prstGeom>
          <a:noFill/>
          <a:ln>
            <a:noFill/>
          </a:ln>
        </p:spPr>
      </p:pic>
      <p:pic>
        <p:nvPicPr>
          <p:cNvPr id="5" name="Google Shape;315;p44">
            <a:extLst>
              <a:ext uri="{FF2B5EF4-FFF2-40B4-BE49-F238E27FC236}">
                <a16:creationId xmlns:a16="http://schemas.microsoft.com/office/drawing/2014/main" id="{BC07F39E-7EB7-28C9-4181-A5CEC94CA087}"/>
              </a:ext>
            </a:extLst>
          </p:cNvPr>
          <p:cNvPicPr preferRelativeResize="0"/>
          <p:nvPr/>
        </p:nvPicPr>
        <p:blipFill rotWithShape="1">
          <a:blip r:embed="rId3">
            <a:alphaModFix/>
          </a:blip>
          <a:srcRect/>
          <a:stretch/>
        </p:blipFill>
        <p:spPr>
          <a:xfrm>
            <a:off x="96230" y="1746647"/>
            <a:ext cx="157162" cy="3357563"/>
          </a:xfrm>
          <a:prstGeom prst="rect">
            <a:avLst/>
          </a:prstGeom>
          <a:noFill/>
          <a:ln>
            <a:noFill/>
          </a:ln>
        </p:spPr>
      </p:pic>
      <p:pic>
        <p:nvPicPr>
          <p:cNvPr id="6" name="Google Shape;305;p43">
            <a:extLst>
              <a:ext uri="{FF2B5EF4-FFF2-40B4-BE49-F238E27FC236}">
                <a16:creationId xmlns:a16="http://schemas.microsoft.com/office/drawing/2014/main" id="{3492FBEE-9AC2-FEAA-DBD1-01350544FBFE}"/>
              </a:ext>
            </a:extLst>
          </p:cNvPr>
          <p:cNvPicPr preferRelativeResize="0"/>
          <p:nvPr/>
        </p:nvPicPr>
        <p:blipFill rotWithShape="1">
          <a:blip r:embed="rId4">
            <a:alphaModFix/>
          </a:blip>
          <a:srcRect/>
          <a:stretch/>
        </p:blipFill>
        <p:spPr>
          <a:xfrm>
            <a:off x="76060" y="48745"/>
            <a:ext cx="157163" cy="1664494"/>
          </a:xfrm>
          <a:prstGeom prst="rect">
            <a:avLst/>
          </a:prstGeom>
          <a:noFill/>
          <a:ln>
            <a:noFill/>
          </a:ln>
        </p:spPr>
      </p:pic>
      <p:pic>
        <p:nvPicPr>
          <p:cNvPr id="8" name="Picture 7">
            <a:extLst>
              <a:ext uri="{FF2B5EF4-FFF2-40B4-BE49-F238E27FC236}">
                <a16:creationId xmlns:a16="http://schemas.microsoft.com/office/drawing/2014/main" id="{F093851D-2CF6-9313-33B7-89BEE519B189}"/>
              </a:ext>
            </a:extLst>
          </p:cNvPr>
          <p:cNvPicPr>
            <a:picLocks noChangeAspect="1"/>
          </p:cNvPicPr>
          <p:nvPr/>
        </p:nvPicPr>
        <p:blipFill>
          <a:blip r:embed="rId5"/>
          <a:stretch>
            <a:fillRect/>
          </a:stretch>
        </p:blipFill>
        <p:spPr>
          <a:xfrm>
            <a:off x="5243513" y="1145382"/>
            <a:ext cx="3507581" cy="3124200"/>
          </a:xfrm>
          <a:prstGeom prst="rect">
            <a:avLst/>
          </a:prstGeom>
        </p:spPr>
      </p:pic>
    </p:spTree>
    <p:extLst>
      <p:ext uri="{BB962C8B-B14F-4D97-AF65-F5344CB8AC3E}">
        <p14:creationId xmlns:p14="http://schemas.microsoft.com/office/powerpoint/2010/main" val="25327039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8D9CB7-5199-CD88-DBEC-004E7E3602D6}"/>
              </a:ext>
            </a:extLst>
          </p:cNvPr>
          <p:cNvSpPr>
            <a:spLocks noGrp="1"/>
          </p:cNvSpPr>
          <p:nvPr>
            <p:ph type="title"/>
          </p:nvPr>
        </p:nvSpPr>
        <p:spPr/>
        <p:txBody>
          <a:bodyPr/>
          <a:lstStyle/>
          <a:p>
            <a:r>
              <a:rPr lang="en-IN" dirty="0"/>
              <a:t>Comparing different Models.</a:t>
            </a:r>
          </a:p>
        </p:txBody>
      </p:sp>
      <p:pic>
        <p:nvPicPr>
          <p:cNvPr id="4" name="Google Shape;303;p43">
            <a:extLst>
              <a:ext uri="{FF2B5EF4-FFF2-40B4-BE49-F238E27FC236}">
                <a16:creationId xmlns:a16="http://schemas.microsoft.com/office/drawing/2014/main" id="{3F4C2A76-30E9-4090-E094-E910CD4E39DB}"/>
              </a:ext>
            </a:extLst>
          </p:cNvPr>
          <p:cNvPicPr preferRelativeResize="0"/>
          <p:nvPr/>
        </p:nvPicPr>
        <p:blipFill rotWithShape="1">
          <a:blip r:embed="rId2">
            <a:alphaModFix/>
          </a:blip>
          <a:srcRect/>
          <a:stretch/>
        </p:blipFill>
        <p:spPr>
          <a:xfrm>
            <a:off x="7186613" y="5"/>
            <a:ext cx="1957388" cy="871538"/>
          </a:xfrm>
          <a:prstGeom prst="rect">
            <a:avLst/>
          </a:prstGeom>
          <a:noFill/>
          <a:ln>
            <a:noFill/>
          </a:ln>
        </p:spPr>
      </p:pic>
      <p:pic>
        <p:nvPicPr>
          <p:cNvPr id="5" name="Google Shape;305;p43">
            <a:extLst>
              <a:ext uri="{FF2B5EF4-FFF2-40B4-BE49-F238E27FC236}">
                <a16:creationId xmlns:a16="http://schemas.microsoft.com/office/drawing/2014/main" id="{C9028CE0-C427-E34A-5234-A6836E869C4B}"/>
              </a:ext>
            </a:extLst>
          </p:cNvPr>
          <p:cNvPicPr preferRelativeResize="0"/>
          <p:nvPr/>
        </p:nvPicPr>
        <p:blipFill rotWithShape="1">
          <a:blip r:embed="rId3">
            <a:alphaModFix/>
          </a:blip>
          <a:srcRect/>
          <a:stretch/>
        </p:blipFill>
        <p:spPr>
          <a:xfrm>
            <a:off x="76060" y="48745"/>
            <a:ext cx="157163" cy="1664494"/>
          </a:xfrm>
          <a:prstGeom prst="rect">
            <a:avLst/>
          </a:prstGeom>
          <a:noFill/>
          <a:ln>
            <a:noFill/>
          </a:ln>
        </p:spPr>
      </p:pic>
      <p:pic>
        <p:nvPicPr>
          <p:cNvPr id="6" name="Google Shape;315;p44">
            <a:extLst>
              <a:ext uri="{FF2B5EF4-FFF2-40B4-BE49-F238E27FC236}">
                <a16:creationId xmlns:a16="http://schemas.microsoft.com/office/drawing/2014/main" id="{D48B2756-EB47-3F0D-5C81-E9CC1FD24C1B}"/>
              </a:ext>
            </a:extLst>
          </p:cNvPr>
          <p:cNvPicPr preferRelativeResize="0"/>
          <p:nvPr/>
        </p:nvPicPr>
        <p:blipFill rotWithShape="1">
          <a:blip r:embed="rId4">
            <a:alphaModFix/>
          </a:blip>
          <a:srcRect/>
          <a:stretch/>
        </p:blipFill>
        <p:spPr>
          <a:xfrm>
            <a:off x="96230" y="1746647"/>
            <a:ext cx="157162" cy="3357563"/>
          </a:xfrm>
          <a:prstGeom prst="rect">
            <a:avLst/>
          </a:prstGeom>
          <a:noFill/>
          <a:ln>
            <a:noFill/>
          </a:ln>
        </p:spPr>
      </p:pic>
      <p:pic>
        <p:nvPicPr>
          <p:cNvPr id="8" name="Picture 7">
            <a:extLst>
              <a:ext uri="{FF2B5EF4-FFF2-40B4-BE49-F238E27FC236}">
                <a16:creationId xmlns:a16="http://schemas.microsoft.com/office/drawing/2014/main" id="{191979FB-36D9-6B52-7003-B2C5E1DD8DC9}"/>
              </a:ext>
            </a:extLst>
          </p:cNvPr>
          <p:cNvPicPr>
            <a:picLocks noChangeAspect="1"/>
          </p:cNvPicPr>
          <p:nvPr/>
        </p:nvPicPr>
        <p:blipFill>
          <a:blip r:embed="rId5"/>
          <a:stretch>
            <a:fillRect/>
          </a:stretch>
        </p:blipFill>
        <p:spPr>
          <a:xfrm>
            <a:off x="307181" y="1600201"/>
            <a:ext cx="8760760" cy="2836068"/>
          </a:xfrm>
          <a:prstGeom prst="rect">
            <a:avLst/>
          </a:prstGeom>
        </p:spPr>
      </p:pic>
    </p:spTree>
    <p:extLst>
      <p:ext uri="{BB962C8B-B14F-4D97-AF65-F5344CB8AC3E}">
        <p14:creationId xmlns:p14="http://schemas.microsoft.com/office/powerpoint/2010/main" val="36616897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p44"/>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dk1"/>
              </a:buClr>
              <a:buSzPts val="1100"/>
              <a:buFont typeface="Arial"/>
              <a:buNone/>
            </a:pPr>
            <a:r>
              <a:rPr lang="en" sz="2400" b="1" dirty="0">
                <a:solidFill>
                  <a:srgbClr val="44546A"/>
                </a:solidFill>
                <a:latin typeface="Arial"/>
                <a:ea typeface="Arial"/>
                <a:cs typeface="Arial"/>
                <a:sym typeface="Arial"/>
              </a:rPr>
              <a:t>Conclusion:</a:t>
            </a:r>
            <a:endParaRPr sz="3700" b="1" dirty="0">
              <a:latin typeface="Times New Roman"/>
              <a:ea typeface="Times New Roman"/>
              <a:cs typeface="Times New Roman"/>
              <a:sym typeface="Times New Roman"/>
            </a:endParaRPr>
          </a:p>
        </p:txBody>
      </p:sp>
      <p:sp>
        <p:nvSpPr>
          <p:cNvPr id="312" name="Google Shape;312;p44"/>
          <p:cNvSpPr txBox="1">
            <a:spLocks noGrp="1"/>
          </p:cNvSpPr>
          <p:nvPr>
            <p:ph type="body" idx="1"/>
          </p:nvPr>
        </p:nvSpPr>
        <p:spPr>
          <a:xfrm>
            <a:off x="628650" y="1369219"/>
            <a:ext cx="7886700" cy="3263504"/>
          </a:xfrm>
          <a:prstGeom prst="rect">
            <a:avLst/>
          </a:prstGeom>
          <a:noFill/>
          <a:ln>
            <a:noFill/>
          </a:ln>
        </p:spPr>
        <p:txBody>
          <a:bodyPr spcFirstLastPara="1" wrap="square" lIns="68575" tIns="34275" rIns="68575" bIns="34275" anchor="t" anchorCtr="0">
            <a:normAutofit fontScale="85000" lnSpcReduction="10000"/>
          </a:bodyPr>
          <a:lstStyle/>
          <a:p>
            <a:pPr marL="0" lvl="0" indent="0" algn="l" rtl="0">
              <a:lnSpc>
                <a:spcPct val="115000"/>
              </a:lnSpc>
              <a:spcBef>
                <a:spcPts val="0"/>
              </a:spcBef>
              <a:spcAft>
                <a:spcPts val="0"/>
              </a:spcAft>
              <a:buNone/>
            </a:pPr>
            <a:r>
              <a:rPr lang="en" sz="1100" dirty="0">
                <a:latin typeface="Arial"/>
                <a:ea typeface="Arial"/>
                <a:cs typeface="Arial"/>
                <a:sym typeface="Arial"/>
              </a:rPr>
              <a:t>					</a:t>
            </a:r>
            <a:endParaRPr lang="en-IN" sz="1800" b="0" i="0" u="none" strike="noStrike" baseline="0" dirty="0">
              <a:solidFill>
                <a:srgbClr val="000000"/>
              </a:solidFill>
              <a:latin typeface="Times New Roman" panose="02020603050405020304" pitchFamily="18" charset="0"/>
            </a:endParaRPr>
          </a:p>
          <a:p>
            <a:r>
              <a:rPr lang="en-US" sz="1800" b="0" i="0" u="none" strike="noStrike" baseline="0" dirty="0" err="1">
                <a:solidFill>
                  <a:srgbClr val="000000"/>
                </a:solidFill>
                <a:latin typeface="Times New Roman" panose="02020603050405020304" pitchFamily="18" charset="0"/>
              </a:rPr>
              <a:t>XGBoost</a:t>
            </a:r>
            <a:r>
              <a:rPr lang="en-US" sz="1800" b="0" i="0" u="none" strike="noStrike" baseline="0" dirty="0">
                <a:solidFill>
                  <a:srgbClr val="000000"/>
                </a:solidFill>
                <a:latin typeface="Times New Roman" panose="02020603050405020304" pitchFamily="18" charset="0"/>
              </a:rPr>
              <a:t> and </a:t>
            </a:r>
            <a:r>
              <a:rPr lang="en-US" sz="1800" b="0" i="0" u="none" strike="noStrike" baseline="0" dirty="0" err="1">
                <a:solidFill>
                  <a:srgbClr val="000000"/>
                </a:solidFill>
                <a:latin typeface="Times New Roman" panose="02020603050405020304" pitchFamily="18" charset="0"/>
              </a:rPr>
              <a:t>RandomForestmodel</a:t>
            </a:r>
            <a:r>
              <a:rPr lang="en-US" sz="1800" b="0" i="0" u="none" strike="noStrike" baseline="0" dirty="0">
                <a:solidFill>
                  <a:srgbClr val="000000"/>
                </a:solidFill>
                <a:latin typeface="Times New Roman" panose="02020603050405020304" pitchFamily="18" charset="0"/>
              </a:rPr>
              <a:t> are the best performing models for Term-Deposit prediction, based on their high accuracy, recall, precision, F1, and kappa scores.</a:t>
            </a:r>
            <a:endParaRPr lang="en-US" sz="1800" dirty="0">
              <a:solidFill>
                <a:srgbClr val="000000"/>
              </a:solidFill>
              <a:latin typeface="Times New Roman" panose="02020603050405020304" pitchFamily="18" charset="0"/>
            </a:endParaRPr>
          </a:p>
          <a:p>
            <a:pPr marL="139700" indent="0" algn="l">
              <a:buNone/>
            </a:pPr>
            <a:endParaRPr lang="en-IN" sz="1800" b="0" i="0" u="none" strike="noStrike" baseline="0" dirty="0">
              <a:solidFill>
                <a:srgbClr val="000000"/>
              </a:solidFill>
              <a:latin typeface="Times New Roman" panose="02020603050405020304" pitchFamily="18" charset="0"/>
            </a:endParaRPr>
          </a:p>
          <a:p>
            <a:r>
              <a:rPr lang="en-US" sz="1800" b="0" i="0" u="none" strike="noStrike" baseline="0" dirty="0">
                <a:solidFill>
                  <a:srgbClr val="000000"/>
                </a:solidFill>
                <a:latin typeface="Times New Roman" panose="02020603050405020304" pitchFamily="18" charset="0"/>
              </a:rPr>
              <a:t>Decision Tree and Gradient Boosting models also show good performance. </a:t>
            </a:r>
          </a:p>
          <a:p>
            <a:endParaRPr lang="en-IN" sz="1800" b="0" i="0" u="none" strike="noStrike" baseline="0" dirty="0">
              <a:solidFill>
                <a:srgbClr val="000000"/>
              </a:solidFill>
              <a:latin typeface="Times New Roman" panose="02020603050405020304" pitchFamily="18" charset="0"/>
            </a:endParaRPr>
          </a:p>
          <a:p>
            <a:r>
              <a:rPr lang="en-US" sz="1800" b="0" i="0" u="none" strike="noStrike" baseline="0" dirty="0">
                <a:solidFill>
                  <a:srgbClr val="000000"/>
                </a:solidFill>
                <a:latin typeface="Times New Roman" panose="02020603050405020304" pitchFamily="18" charset="0"/>
              </a:rPr>
              <a:t>KNN, Naïve Bay’s AdaBoost, and logistic regression models have lower performance compared to the top-performing models.</a:t>
            </a:r>
          </a:p>
          <a:p>
            <a:endParaRPr lang="en-US" sz="1800" dirty="0">
              <a:solidFill>
                <a:srgbClr val="000000"/>
              </a:solidFill>
              <a:latin typeface="Times New Roman" panose="02020603050405020304" pitchFamily="18" charset="0"/>
            </a:endParaRPr>
          </a:p>
          <a:p>
            <a:r>
              <a:rPr lang="en-US" sz="1800" b="1" dirty="0">
                <a:solidFill>
                  <a:srgbClr val="000000"/>
                </a:solidFill>
                <a:latin typeface="Times New Roman" panose="02020603050405020304" pitchFamily="18" charset="0"/>
              </a:rPr>
              <a:t>Future Action:</a:t>
            </a:r>
          </a:p>
          <a:p>
            <a:pPr marL="139700" indent="0">
              <a:buNone/>
            </a:pPr>
            <a:r>
              <a:rPr lang="en-US" sz="1800" kern="100" dirty="0">
                <a:solidFill>
                  <a:srgbClr val="000000"/>
                </a:solidFill>
                <a:latin typeface="Times New Roman" panose="02020603050405020304" pitchFamily="18" charset="0"/>
                <a:ea typeface="Times New Roman" panose="02020603050405020304" pitchFamily="18" charset="0"/>
              </a:rPr>
              <a:t>W</a:t>
            </a:r>
            <a:r>
              <a:rPr lang="en-IN" sz="1800" kern="100" dirty="0">
                <a:solidFill>
                  <a:srgbClr val="000000"/>
                </a:solidFill>
                <a:effectLst/>
                <a:latin typeface="Times New Roman" panose="02020603050405020304" pitchFamily="18" charset="0"/>
                <a:ea typeface="Times New Roman" panose="02020603050405020304" pitchFamily="18" charset="0"/>
              </a:rPr>
              <a:t>e would like to extend the project by retaining the customers for subscribing to the term deposit. By identifying the features which contribute the most and how we can improve any of the factor with respect to business perspective.  </a:t>
            </a:r>
          </a:p>
          <a:p>
            <a:endParaRPr lang="en-US" sz="1800" dirty="0">
              <a:solidFill>
                <a:srgbClr val="000000"/>
              </a:solidFill>
              <a:latin typeface="Times New Roman" panose="02020603050405020304" pitchFamily="18" charset="0"/>
            </a:endParaRPr>
          </a:p>
        </p:txBody>
      </p:sp>
      <p:pic>
        <p:nvPicPr>
          <p:cNvPr id="313" name="Google Shape;313;p44"/>
          <p:cNvPicPr preferRelativeResize="0"/>
          <p:nvPr/>
        </p:nvPicPr>
        <p:blipFill rotWithShape="1">
          <a:blip r:embed="rId3">
            <a:alphaModFix/>
          </a:blip>
          <a:srcRect/>
          <a:stretch/>
        </p:blipFill>
        <p:spPr>
          <a:xfrm>
            <a:off x="7186613" y="0"/>
            <a:ext cx="1957388" cy="871538"/>
          </a:xfrm>
          <a:prstGeom prst="rect">
            <a:avLst/>
          </a:prstGeom>
          <a:noFill/>
          <a:ln>
            <a:noFill/>
          </a:ln>
        </p:spPr>
      </p:pic>
      <p:pic>
        <p:nvPicPr>
          <p:cNvPr id="314" name="Google Shape;314;p44"/>
          <p:cNvPicPr preferRelativeResize="0"/>
          <p:nvPr/>
        </p:nvPicPr>
        <p:blipFill rotWithShape="1">
          <a:blip r:embed="rId4">
            <a:alphaModFix/>
          </a:blip>
          <a:srcRect/>
          <a:stretch/>
        </p:blipFill>
        <p:spPr>
          <a:xfrm>
            <a:off x="96230" y="39290"/>
            <a:ext cx="157162" cy="1664494"/>
          </a:xfrm>
          <a:prstGeom prst="rect">
            <a:avLst/>
          </a:prstGeom>
          <a:noFill/>
          <a:ln>
            <a:noFill/>
          </a:ln>
        </p:spPr>
      </p:pic>
      <p:pic>
        <p:nvPicPr>
          <p:cNvPr id="315" name="Google Shape;315;p44"/>
          <p:cNvPicPr preferRelativeResize="0"/>
          <p:nvPr/>
        </p:nvPicPr>
        <p:blipFill rotWithShape="1">
          <a:blip r:embed="rId5">
            <a:alphaModFix/>
          </a:blip>
          <a:srcRect/>
          <a:stretch/>
        </p:blipFill>
        <p:spPr>
          <a:xfrm>
            <a:off x="96230" y="1746647"/>
            <a:ext cx="157162" cy="3357563"/>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Google Shape;320;p45"/>
          <p:cNvSpPr txBox="1">
            <a:spLocks noGrp="1"/>
          </p:cNvSpPr>
          <p:nvPr>
            <p:ph type="body" idx="1"/>
          </p:nvPr>
        </p:nvSpPr>
        <p:spPr>
          <a:xfrm>
            <a:off x="628650" y="1369219"/>
            <a:ext cx="7886700" cy="3263504"/>
          </a:xfrm>
          <a:prstGeom prst="rect">
            <a:avLst/>
          </a:prstGeom>
          <a:noFill/>
          <a:ln>
            <a:noFill/>
          </a:ln>
        </p:spPr>
        <p:txBody>
          <a:bodyPr spcFirstLastPara="1" wrap="square" lIns="68575" tIns="34275" rIns="68575" bIns="34275" anchor="t" anchorCtr="0">
            <a:normAutofit/>
          </a:bodyPr>
          <a:lstStyle/>
          <a:p>
            <a:pPr marL="342900" lvl="1" indent="0" algn="l" rtl="0">
              <a:lnSpc>
                <a:spcPct val="90000"/>
              </a:lnSpc>
              <a:spcBef>
                <a:spcPts val="0"/>
              </a:spcBef>
              <a:spcAft>
                <a:spcPts val="0"/>
              </a:spcAft>
              <a:buClr>
                <a:schemeClr val="dk1"/>
              </a:buClr>
              <a:buSzPts val="5700"/>
              <a:buNone/>
            </a:pPr>
            <a:r>
              <a:rPr lang="en" sz="5700"/>
              <a:t>         </a:t>
            </a:r>
            <a:endParaRPr/>
          </a:p>
          <a:p>
            <a:pPr marL="342900" lvl="1" indent="0" algn="l" rtl="0">
              <a:lnSpc>
                <a:spcPct val="90000"/>
              </a:lnSpc>
              <a:spcBef>
                <a:spcPts val="400"/>
              </a:spcBef>
              <a:spcAft>
                <a:spcPts val="0"/>
              </a:spcAft>
              <a:buClr>
                <a:schemeClr val="dk1"/>
              </a:buClr>
              <a:buSzPts val="5700"/>
              <a:buNone/>
            </a:pPr>
            <a:r>
              <a:rPr lang="en" sz="5700"/>
              <a:t>          THANKYOU</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27"/>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dk1"/>
              </a:buClr>
              <a:buSzPts val="3300"/>
              <a:buFont typeface="Times New Roman"/>
              <a:buNone/>
            </a:pPr>
            <a:r>
              <a:rPr lang="en" b="1">
                <a:latin typeface="Times New Roman"/>
                <a:ea typeface="Times New Roman"/>
                <a:cs typeface="Times New Roman"/>
                <a:sym typeface="Times New Roman"/>
              </a:rPr>
              <a:t>Project Objective</a:t>
            </a:r>
            <a:endParaRPr b="1"/>
          </a:p>
        </p:txBody>
      </p:sp>
      <p:pic>
        <p:nvPicPr>
          <p:cNvPr id="148" name="Google Shape;148;p27"/>
          <p:cNvPicPr preferRelativeResize="0"/>
          <p:nvPr/>
        </p:nvPicPr>
        <p:blipFill rotWithShape="1">
          <a:blip r:embed="rId3">
            <a:alphaModFix/>
          </a:blip>
          <a:srcRect/>
          <a:stretch/>
        </p:blipFill>
        <p:spPr>
          <a:xfrm>
            <a:off x="7186613" y="75009"/>
            <a:ext cx="1957388" cy="871538"/>
          </a:xfrm>
          <a:prstGeom prst="rect">
            <a:avLst/>
          </a:prstGeom>
          <a:noFill/>
          <a:ln>
            <a:noFill/>
          </a:ln>
        </p:spPr>
      </p:pic>
      <p:pic>
        <p:nvPicPr>
          <p:cNvPr id="149" name="Google Shape;149;p27"/>
          <p:cNvPicPr preferRelativeResize="0"/>
          <p:nvPr/>
        </p:nvPicPr>
        <p:blipFill rotWithShape="1">
          <a:blip r:embed="rId4">
            <a:alphaModFix/>
          </a:blip>
          <a:srcRect/>
          <a:stretch/>
        </p:blipFill>
        <p:spPr>
          <a:xfrm>
            <a:off x="82784" y="1713239"/>
            <a:ext cx="157163" cy="3357563"/>
          </a:xfrm>
          <a:prstGeom prst="rect">
            <a:avLst/>
          </a:prstGeom>
          <a:noFill/>
          <a:ln>
            <a:noFill/>
          </a:ln>
        </p:spPr>
      </p:pic>
      <p:sp>
        <p:nvSpPr>
          <p:cNvPr id="150" name="Google Shape;150;p27"/>
          <p:cNvSpPr txBox="1">
            <a:spLocks noGrp="1"/>
          </p:cNvSpPr>
          <p:nvPr>
            <p:ph type="body" idx="1"/>
          </p:nvPr>
        </p:nvSpPr>
        <p:spPr>
          <a:xfrm>
            <a:off x="628650" y="1808228"/>
            <a:ext cx="7886700" cy="2477700"/>
          </a:xfrm>
          <a:prstGeom prst="rect">
            <a:avLst/>
          </a:prstGeom>
          <a:noFill/>
          <a:ln>
            <a:noFill/>
          </a:ln>
        </p:spPr>
        <p:txBody>
          <a:bodyPr spcFirstLastPara="1" wrap="square" lIns="68575" tIns="34275" rIns="68575" bIns="34275" anchor="t" anchorCtr="0">
            <a:spAutoFit/>
          </a:bodyPr>
          <a:lstStyle/>
          <a:p>
            <a:pPr marL="457200" lvl="0" indent="-295275" algn="l" rtl="0">
              <a:lnSpc>
                <a:spcPct val="115000"/>
              </a:lnSpc>
              <a:spcBef>
                <a:spcPts val="1200"/>
              </a:spcBef>
              <a:spcAft>
                <a:spcPts val="0"/>
              </a:spcAft>
              <a:buSzPts val="1050"/>
              <a:buChar char="●"/>
            </a:pPr>
            <a:r>
              <a:rPr lang="en" sz="1450" b="1">
                <a:latin typeface="Arial"/>
                <a:ea typeface="Arial"/>
                <a:cs typeface="Arial"/>
                <a:sym typeface="Arial"/>
              </a:rPr>
              <a:t>Business Problem Understanding:</a:t>
            </a:r>
            <a:r>
              <a:rPr lang="en" sz="1050">
                <a:latin typeface="Arial"/>
                <a:ea typeface="Arial"/>
                <a:cs typeface="Arial"/>
                <a:sym typeface="Arial"/>
              </a:rPr>
              <a:t> </a:t>
            </a:r>
            <a:r>
              <a:rPr lang="en" sz="1250">
                <a:latin typeface="Arial"/>
                <a:ea typeface="Arial"/>
                <a:cs typeface="Arial"/>
                <a:sym typeface="Arial"/>
              </a:rPr>
              <a:t>Telephonic marketing campaigns are one of the most effective ways to reach out to people. However, they require huge investment as large call centres are hired to actually execute these campaigns. Hence, it is crucial to identify the customers most likely to convert beforehand so that they can be specifically targeted via call.</a:t>
            </a:r>
            <a:endParaRPr sz="1250">
              <a:latin typeface="Arial"/>
              <a:ea typeface="Arial"/>
              <a:cs typeface="Arial"/>
              <a:sym typeface="Arial"/>
            </a:endParaRPr>
          </a:p>
          <a:p>
            <a:pPr marL="457200" lvl="0" indent="0" algn="l" rtl="0">
              <a:lnSpc>
                <a:spcPct val="115000"/>
              </a:lnSpc>
              <a:spcBef>
                <a:spcPts val="1600"/>
              </a:spcBef>
              <a:spcAft>
                <a:spcPts val="0"/>
              </a:spcAft>
              <a:buNone/>
            </a:pPr>
            <a:endParaRPr sz="1050">
              <a:latin typeface="Arial"/>
              <a:ea typeface="Arial"/>
              <a:cs typeface="Arial"/>
              <a:sym typeface="Arial"/>
            </a:endParaRPr>
          </a:p>
          <a:p>
            <a:pPr marL="457200" lvl="0" indent="-295275" algn="l" rtl="0">
              <a:lnSpc>
                <a:spcPct val="115000"/>
              </a:lnSpc>
              <a:spcBef>
                <a:spcPts val="1600"/>
              </a:spcBef>
              <a:spcAft>
                <a:spcPts val="0"/>
              </a:spcAft>
              <a:buSzPts val="1050"/>
              <a:buChar char="●"/>
            </a:pPr>
            <a:r>
              <a:rPr lang="en" sz="1450" b="1">
                <a:latin typeface="Arial"/>
                <a:ea typeface="Arial"/>
                <a:cs typeface="Arial"/>
                <a:sym typeface="Arial"/>
              </a:rPr>
              <a:t>Business Objective:</a:t>
            </a:r>
            <a:r>
              <a:rPr lang="en" sz="1050">
                <a:latin typeface="Arial"/>
                <a:ea typeface="Arial"/>
                <a:cs typeface="Arial"/>
                <a:sym typeface="Arial"/>
              </a:rPr>
              <a:t> </a:t>
            </a:r>
            <a:r>
              <a:rPr lang="en" sz="1250">
                <a:latin typeface="Arial"/>
                <a:ea typeface="Arial"/>
                <a:cs typeface="Arial"/>
                <a:sym typeface="Arial"/>
              </a:rPr>
              <a:t>The data is related to the direct marketing campaigns of a Portuguese banking institution. The marketing campaigns were based on phone calls. Often, more than one contact to the same client was required, in order to access if the product (bank term deposit) would be ('yes') or not ('no') subscribed by the customer or not. </a:t>
            </a:r>
            <a:endParaRPr sz="1250" b="1">
              <a:latin typeface="Arial"/>
              <a:ea typeface="Arial"/>
              <a:cs typeface="Arial"/>
              <a:sym typeface="Arial"/>
            </a:endParaRPr>
          </a:p>
        </p:txBody>
      </p:sp>
      <p:pic>
        <p:nvPicPr>
          <p:cNvPr id="151" name="Google Shape;151;p27"/>
          <p:cNvPicPr preferRelativeResize="0"/>
          <p:nvPr/>
        </p:nvPicPr>
        <p:blipFill rotWithShape="1">
          <a:blip r:embed="rId5">
            <a:alphaModFix/>
          </a:blip>
          <a:srcRect/>
          <a:stretch/>
        </p:blipFill>
        <p:spPr>
          <a:xfrm>
            <a:off x="82784" y="48745"/>
            <a:ext cx="157163" cy="166449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28"/>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dk1"/>
              </a:buClr>
              <a:buSzPts val="3300"/>
              <a:buFont typeface="Times New Roman"/>
              <a:buNone/>
            </a:pPr>
            <a:r>
              <a:rPr lang="en">
                <a:latin typeface="Times New Roman"/>
                <a:ea typeface="Times New Roman"/>
                <a:cs typeface="Times New Roman"/>
                <a:sym typeface="Times New Roman"/>
              </a:rPr>
              <a:t>                 </a:t>
            </a:r>
            <a:r>
              <a:rPr lang="en" b="1">
                <a:latin typeface="Times New Roman"/>
                <a:ea typeface="Times New Roman"/>
                <a:cs typeface="Times New Roman"/>
                <a:sym typeface="Times New Roman"/>
              </a:rPr>
              <a:t>Dataset Information</a:t>
            </a:r>
            <a:endParaRPr b="1"/>
          </a:p>
        </p:txBody>
      </p:sp>
      <p:sp>
        <p:nvSpPr>
          <p:cNvPr id="157" name="Google Shape;157;p28"/>
          <p:cNvSpPr txBox="1">
            <a:spLocks noGrp="1"/>
          </p:cNvSpPr>
          <p:nvPr>
            <p:ph type="body" idx="1"/>
          </p:nvPr>
        </p:nvSpPr>
        <p:spPr>
          <a:xfrm>
            <a:off x="628650" y="1369219"/>
            <a:ext cx="3886200" cy="3263504"/>
          </a:xfrm>
          <a:prstGeom prst="rect">
            <a:avLst/>
          </a:prstGeom>
          <a:noFill/>
          <a:ln>
            <a:noFill/>
          </a:ln>
        </p:spPr>
        <p:txBody>
          <a:bodyPr spcFirstLastPara="1" wrap="square" lIns="68575" tIns="34275" rIns="68575" bIns="34275" anchor="t" anchorCtr="0">
            <a:normAutofit fontScale="77500" lnSpcReduction="20000"/>
          </a:bodyPr>
          <a:lstStyle/>
          <a:p>
            <a:pPr marL="177800" lvl="0" indent="-169545" algn="l" rtl="0">
              <a:lnSpc>
                <a:spcPct val="90000"/>
              </a:lnSpc>
              <a:spcBef>
                <a:spcPts val="0"/>
              </a:spcBef>
              <a:spcAft>
                <a:spcPts val="0"/>
              </a:spcAft>
              <a:buClr>
                <a:schemeClr val="dk1"/>
              </a:buClr>
              <a:buSzPct val="100000"/>
              <a:buFont typeface="Noto Sans Symbols"/>
              <a:buChar char="⮚"/>
            </a:pPr>
            <a:r>
              <a:rPr lang="en" sz="2100">
                <a:latin typeface="Aparajita"/>
                <a:ea typeface="Aparajita"/>
                <a:cs typeface="Aparajita"/>
                <a:sym typeface="Aparajita"/>
              </a:rPr>
              <a:t>No. of features: 1</a:t>
            </a:r>
            <a:r>
              <a:rPr lang="en">
                <a:latin typeface="Aparajita"/>
                <a:ea typeface="Aparajita"/>
                <a:cs typeface="Aparajita"/>
                <a:sym typeface="Aparajita"/>
              </a:rPr>
              <a:t>7</a:t>
            </a:r>
            <a:endParaRPr/>
          </a:p>
          <a:p>
            <a:pPr marL="177800" lvl="0" indent="-76200" algn="l" rtl="0">
              <a:lnSpc>
                <a:spcPct val="90000"/>
              </a:lnSpc>
              <a:spcBef>
                <a:spcPts val="800"/>
              </a:spcBef>
              <a:spcAft>
                <a:spcPts val="0"/>
              </a:spcAft>
              <a:buClr>
                <a:schemeClr val="dk1"/>
              </a:buClr>
              <a:buSzPct val="100000"/>
              <a:buFont typeface="Noto Sans Symbols"/>
              <a:buNone/>
            </a:pPr>
            <a:endParaRPr sz="2100">
              <a:latin typeface="Aparajita"/>
              <a:ea typeface="Aparajita"/>
              <a:cs typeface="Aparajita"/>
              <a:sym typeface="Aparajita"/>
            </a:endParaRPr>
          </a:p>
          <a:p>
            <a:pPr marL="177800" lvl="0" indent="-169545" algn="l" rtl="0">
              <a:lnSpc>
                <a:spcPct val="90000"/>
              </a:lnSpc>
              <a:spcBef>
                <a:spcPts val="800"/>
              </a:spcBef>
              <a:spcAft>
                <a:spcPts val="0"/>
              </a:spcAft>
              <a:buClr>
                <a:schemeClr val="dk1"/>
              </a:buClr>
              <a:buSzPct val="100000"/>
              <a:buFont typeface="Noto Sans Symbols"/>
              <a:buChar char="⮚"/>
            </a:pPr>
            <a:r>
              <a:rPr lang="en" sz="2100">
                <a:latin typeface="Aparajita"/>
                <a:ea typeface="Aparajita"/>
                <a:cs typeface="Aparajita"/>
                <a:sym typeface="Aparajita"/>
              </a:rPr>
              <a:t>No. of records: 4</a:t>
            </a:r>
            <a:r>
              <a:rPr lang="en">
                <a:latin typeface="Aparajita"/>
                <a:ea typeface="Aparajita"/>
                <a:cs typeface="Aparajita"/>
                <a:sym typeface="Aparajita"/>
              </a:rPr>
              <a:t>5211</a:t>
            </a:r>
            <a:endParaRPr/>
          </a:p>
          <a:p>
            <a:pPr marL="177800" lvl="0" indent="-76200" algn="l" rtl="0">
              <a:lnSpc>
                <a:spcPct val="90000"/>
              </a:lnSpc>
              <a:spcBef>
                <a:spcPts val="800"/>
              </a:spcBef>
              <a:spcAft>
                <a:spcPts val="0"/>
              </a:spcAft>
              <a:buClr>
                <a:schemeClr val="dk1"/>
              </a:buClr>
              <a:buSzPct val="100000"/>
              <a:buFont typeface="Noto Sans Symbols"/>
              <a:buNone/>
            </a:pPr>
            <a:endParaRPr sz="2100">
              <a:latin typeface="Aparajita"/>
              <a:ea typeface="Aparajita"/>
              <a:cs typeface="Aparajita"/>
              <a:sym typeface="Aparajita"/>
            </a:endParaRPr>
          </a:p>
          <a:p>
            <a:pPr marL="177800" lvl="0" indent="-169545" algn="l" rtl="0">
              <a:lnSpc>
                <a:spcPct val="90000"/>
              </a:lnSpc>
              <a:spcBef>
                <a:spcPts val="800"/>
              </a:spcBef>
              <a:spcAft>
                <a:spcPts val="0"/>
              </a:spcAft>
              <a:buClr>
                <a:schemeClr val="dk1"/>
              </a:buClr>
              <a:buSzPct val="100000"/>
              <a:buFont typeface="Noto Sans Symbols"/>
              <a:buChar char="⮚"/>
            </a:pPr>
            <a:r>
              <a:rPr lang="en" sz="2100">
                <a:latin typeface="Aparajita"/>
                <a:ea typeface="Aparajita"/>
                <a:cs typeface="Aparajita"/>
                <a:sym typeface="Aparajita"/>
              </a:rPr>
              <a:t>Target Column: </a:t>
            </a:r>
            <a:r>
              <a:rPr lang="en">
                <a:latin typeface="Aparajita"/>
                <a:ea typeface="Aparajita"/>
                <a:cs typeface="Aparajita"/>
                <a:sym typeface="Aparajita"/>
              </a:rPr>
              <a:t>Y</a:t>
            </a:r>
            <a:endParaRPr/>
          </a:p>
          <a:p>
            <a:pPr marL="0" lvl="0" indent="0" algn="l" rtl="0">
              <a:lnSpc>
                <a:spcPct val="90000"/>
              </a:lnSpc>
              <a:spcBef>
                <a:spcPts val="800"/>
              </a:spcBef>
              <a:spcAft>
                <a:spcPts val="0"/>
              </a:spcAft>
              <a:buClr>
                <a:schemeClr val="dk1"/>
              </a:buClr>
              <a:buSzPct val="100000"/>
              <a:buNone/>
            </a:pPr>
            <a:endParaRPr sz="2100">
              <a:latin typeface="Aparajita"/>
              <a:ea typeface="Aparajita"/>
              <a:cs typeface="Aparajita"/>
              <a:sym typeface="Aparajita"/>
            </a:endParaRPr>
          </a:p>
          <a:p>
            <a:pPr marL="177800" lvl="0" indent="-169545" algn="l" rtl="0">
              <a:lnSpc>
                <a:spcPct val="90000"/>
              </a:lnSpc>
              <a:spcBef>
                <a:spcPts val="800"/>
              </a:spcBef>
              <a:spcAft>
                <a:spcPts val="0"/>
              </a:spcAft>
              <a:buClr>
                <a:schemeClr val="dk1"/>
              </a:buClr>
              <a:buSzPct val="100000"/>
              <a:buFont typeface="Noto Sans Symbols"/>
              <a:buChar char="⮚"/>
            </a:pPr>
            <a:r>
              <a:rPr lang="en" sz="2100">
                <a:latin typeface="Aparajita"/>
                <a:ea typeface="Aparajita"/>
                <a:cs typeface="Aparajita"/>
                <a:sym typeface="Aparajita"/>
              </a:rPr>
              <a:t>No. categorical columns : 9 </a:t>
            </a:r>
            <a:endParaRPr/>
          </a:p>
          <a:p>
            <a:pPr marL="177800" lvl="0" indent="-76200" algn="l" rtl="0">
              <a:lnSpc>
                <a:spcPct val="90000"/>
              </a:lnSpc>
              <a:spcBef>
                <a:spcPts val="800"/>
              </a:spcBef>
              <a:spcAft>
                <a:spcPts val="0"/>
              </a:spcAft>
              <a:buClr>
                <a:schemeClr val="dk1"/>
              </a:buClr>
              <a:buSzPct val="100000"/>
              <a:buFont typeface="Noto Sans Symbols"/>
              <a:buNone/>
            </a:pPr>
            <a:endParaRPr>
              <a:latin typeface="Aparajita"/>
              <a:ea typeface="Aparajita"/>
              <a:cs typeface="Aparajita"/>
              <a:sym typeface="Aparajita"/>
            </a:endParaRPr>
          </a:p>
          <a:p>
            <a:pPr marL="177800" lvl="0" indent="-169545" algn="l" rtl="0">
              <a:lnSpc>
                <a:spcPct val="90000"/>
              </a:lnSpc>
              <a:spcBef>
                <a:spcPts val="800"/>
              </a:spcBef>
              <a:spcAft>
                <a:spcPts val="0"/>
              </a:spcAft>
              <a:buClr>
                <a:schemeClr val="dk1"/>
              </a:buClr>
              <a:buSzPct val="100000"/>
              <a:buFont typeface="Noto Sans Symbols"/>
              <a:buChar char="⮚"/>
            </a:pPr>
            <a:r>
              <a:rPr lang="en" sz="2100">
                <a:latin typeface="Aparajita"/>
                <a:ea typeface="Aparajita"/>
                <a:cs typeface="Aparajita"/>
                <a:sym typeface="Aparajita"/>
              </a:rPr>
              <a:t>No. Numerical columns : </a:t>
            </a:r>
            <a:r>
              <a:rPr lang="en">
                <a:latin typeface="Aparajita"/>
                <a:ea typeface="Aparajita"/>
                <a:cs typeface="Aparajita"/>
                <a:sym typeface="Aparajita"/>
              </a:rPr>
              <a:t>8</a:t>
            </a:r>
            <a:endParaRPr/>
          </a:p>
          <a:p>
            <a:pPr marL="177800" lvl="0" indent="-76200" algn="l" rtl="0">
              <a:lnSpc>
                <a:spcPct val="90000"/>
              </a:lnSpc>
              <a:spcBef>
                <a:spcPts val="800"/>
              </a:spcBef>
              <a:spcAft>
                <a:spcPts val="0"/>
              </a:spcAft>
              <a:buClr>
                <a:schemeClr val="dk1"/>
              </a:buClr>
              <a:buSzPct val="100000"/>
              <a:buFont typeface="Noto Sans Symbols"/>
              <a:buNone/>
            </a:pPr>
            <a:endParaRPr>
              <a:latin typeface="Aparajita"/>
              <a:ea typeface="Aparajita"/>
              <a:cs typeface="Aparajita"/>
              <a:sym typeface="Aparajita"/>
            </a:endParaRPr>
          </a:p>
          <a:p>
            <a:pPr marL="177800" lvl="0" indent="-169545" algn="l" rtl="0">
              <a:lnSpc>
                <a:spcPct val="90000"/>
              </a:lnSpc>
              <a:spcBef>
                <a:spcPts val="800"/>
              </a:spcBef>
              <a:spcAft>
                <a:spcPts val="0"/>
              </a:spcAft>
              <a:buClr>
                <a:schemeClr val="dk1"/>
              </a:buClr>
              <a:buSzPct val="100000"/>
              <a:buFont typeface="Noto Sans Symbols"/>
              <a:buChar char="⮚"/>
            </a:pPr>
            <a:r>
              <a:rPr lang="en">
                <a:latin typeface="Aparajita"/>
                <a:ea typeface="Aparajita"/>
                <a:cs typeface="Aparajita"/>
                <a:sym typeface="Aparajita"/>
              </a:rPr>
              <a:t>Redundant columns :All our columns are useful.</a:t>
            </a:r>
            <a:endParaRPr/>
          </a:p>
          <a:p>
            <a:pPr marL="0" lvl="0" indent="0" algn="l" rtl="0">
              <a:lnSpc>
                <a:spcPct val="90000"/>
              </a:lnSpc>
              <a:spcBef>
                <a:spcPts val="800"/>
              </a:spcBef>
              <a:spcAft>
                <a:spcPts val="0"/>
              </a:spcAft>
              <a:buClr>
                <a:schemeClr val="dk1"/>
              </a:buClr>
              <a:buSzPct val="100000"/>
              <a:buNone/>
            </a:pPr>
            <a:endParaRPr/>
          </a:p>
        </p:txBody>
      </p:sp>
      <p:pic>
        <p:nvPicPr>
          <p:cNvPr id="158" name="Google Shape;158;p28"/>
          <p:cNvPicPr preferRelativeResize="0"/>
          <p:nvPr/>
        </p:nvPicPr>
        <p:blipFill rotWithShape="1">
          <a:blip r:embed="rId3">
            <a:alphaModFix/>
          </a:blip>
          <a:srcRect/>
          <a:stretch/>
        </p:blipFill>
        <p:spPr>
          <a:xfrm>
            <a:off x="109678" y="98962"/>
            <a:ext cx="157163" cy="1664494"/>
          </a:xfrm>
          <a:prstGeom prst="rect">
            <a:avLst/>
          </a:prstGeom>
          <a:noFill/>
          <a:ln>
            <a:noFill/>
          </a:ln>
        </p:spPr>
      </p:pic>
      <p:pic>
        <p:nvPicPr>
          <p:cNvPr id="159" name="Google Shape;159;p28"/>
          <p:cNvPicPr preferRelativeResize="0"/>
          <p:nvPr/>
        </p:nvPicPr>
        <p:blipFill rotWithShape="1">
          <a:blip r:embed="rId4">
            <a:alphaModFix/>
          </a:blip>
          <a:srcRect/>
          <a:stretch/>
        </p:blipFill>
        <p:spPr>
          <a:xfrm>
            <a:off x="109678" y="1785937"/>
            <a:ext cx="157163" cy="3357563"/>
          </a:xfrm>
          <a:prstGeom prst="rect">
            <a:avLst/>
          </a:prstGeom>
          <a:noFill/>
          <a:ln>
            <a:noFill/>
          </a:ln>
        </p:spPr>
      </p:pic>
      <p:pic>
        <p:nvPicPr>
          <p:cNvPr id="160" name="Google Shape;160;p28"/>
          <p:cNvPicPr preferRelativeResize="0"/>
          <p:nvPr/>
        </p:nvPicPr>
        <p:blipFill rotWithShape="1">
          <a:blip r:embed="rId5">
            <a:alphaModFix/>
          </a:blip>
          <a:srcRect/>
          <a:stretch/>
        </p:blipFill>
        <p:spPr>
          <a:xfrm>
            <a:off x="7136606" y="0"/>
            <a:ext cx="1957388" cy="871538"/>
          </a:xfrm>
          <a:prstGeom prst="rect">
            <a:avLst/>
          </a:prstGeom>
          <a:noFill/>
          <a:ln>
            <a:noFill/>
          </a:ln>
        </p:spPr>
      </p:pic>
      <p:sp>
        <p:nvSpPr>
          <p:cNvPr id="161" name="Google Shape;161;p28"/>
          <p:cNvSpPr/>
          <p:nvPr/>
        </p:nvSpPr>
        <p:spPr>
          <a:xfrm>
            <a:off x="0" y="67575"/>
            <a:ext cx="49" cy="207749"/>
          </a:xfrm>
          <a:prstGeom prst="rect">
            <a:avLst/>
          </a:prstGeom>
          <a:solidFill>
            <a:srgbClr val="FFFFFF"/>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Arial"/>
              <a:ea typeface="Arial"/>
              <a:cs typeface="Arial"/>
              <a:sym typeface="Arial"/>
            </a:endParaRPr>
          </a:p>
        </p:txBody>
      </p:sp>
      <p:pic>
        <p:nvPicPr>
          <p:cNvPr id="162" name="Google Shape;162;p28"/>
          <p:cNvPicPr preferRelativeResize="0"/>
          <p:nvPr/>
        </p:nvPicPr>
        <p:blipFill>
          <a:blip r:embed="rId6">
            <a:alphaModFix/>
          </a:blip>
          <a:stretch>
            <a:fillRect/>
          </a:stretch>
        </p:blipFill>
        <p:spPr>
          <a:xfrm>
            <a:off x="4067650" y="1268025"/>
            <a:ext cx="4669476" cy="318007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pic>
        <p:nvPicPr>
          <p:cNvPr id="167" name="Google Shape;167;p29"/>
          <p:cNvPicPr preferRelativeResize="0"/>
          <p:nvPr/>
        </p:nvPicPr>
        <p:blipFill rotWithShape="1">
          <a:blip r:embed="rId3">
            <a:alphaModFix/>
          </a:blip>
          <a:srcRect/>
          <a:stretch/>
        </p:blipFill>
        <p:spPr>
          <a:xfrm>
            <a:off x="89507" y="1713239"/>
            <a:ext cx="157163" cy="3357563"/>
          </a:xfrm>
          <a:prstGeom prst="rect">
            <a:avLst/>
          </a:prstGeom>
          <a:noFill/>
          <a:ln>
            <a:noFill/>
          </a:ln>
        </p:spPr>
      </p:pic>
      <p:pic>
        <p:nvPicPr>
          <p:cNvPr id="168" name="Google Shape;168;p29"/>
          <p:cNvPicPr preferRelativeResize="0"/>
          <p:nvPr/>
        </p:nvPicPr>
        <p:blipFill rotWithShape="1">
          <a:blip r:embed="rId4">
            <a:alphaModFix/>
          </a:blip>
          <a:srcRect/>
          <a:stretch/>
        </p:blipFill>
        <p:spPr>
          <a:xfrm>
            <a:off x="89507" y="48745"/>
            <a:ext cx="157163" cy="1664494"/>
          </a:xfrm>
          <a:prstGeom prst="rect">
            <a:avLst/>
          </a:prstGeom>
          <a:noFill/>
          <a:ln>
            <a:noFill/>
          </a:ln>
        </p:spPr>
      </p:pic>
      <p:pic>
        <p:nvPicPr>
          <p:cNvPr id="169" name="Google Shape;169;p29"/>
          <p:cNvPicPr preferRelativeResize="0"/>
          <p:nvPr/>
        </p:nvPicPr>
        <p:blipFill rotWithShape="1">
          <a:blip r:embed="rId5">
            <a:alphaModFix/>
          </a:blip>
          <a:srcRect/>
          <a:stretch/>
        </p:blipFill>
        <p:spPr>
          <a:xfrm>
            <a:off x="7186613" y="9455"/>
            <a:ext cx="1957388" cy="871538"/>
          </a:xfrm>
          <a:prstGeom prst="rect">
            <a:avLst/>
          </a:prstGeom>
          <a:noFill/>
          <a:ln>
            <a:noFill/>
          </a:ln>
        </p:spPr>
      </p:pic>
      <p:pic>
        <p:nvPicPr>
          <p:cNvPr id="170" name="Google Shape;170;p29"/>
          <p:cNvPicPr preferRelativeResize="0"/>
          <p:nvPr/>
        </p:nvPicPr>
        <p:blipFill>
          <a:blip r:embed="rId6">
            <a:alphaModFix/>
          </a:blip>
          <a:stretch>
            <a:fillRect/>
          </a:stretch>
        </p:blipFill>
        <p:spPr>
          <a:xfrm>
            <a:off x="399075" y="1035575"/>
            <a:ext cx="4440599" cy="3686325"/>
          </a:xfrm>
          <a:prstGeom prst="rect">
            <a:avLst/>
          </a:prstGeom>
          <a:noFill/>
          <a:ln>
            <a:noFill/>
          </a:ln>
        </p:spPr>
      </p:pic>
      <p:pic>
        <p:nvPicPr>
          <p:cNvPr id="171" name="Google Shape;171;p29"/>
          <p:cNvPicPr preferRelativeResize="0"/>
          <p:nvPr/>
        </p:nvPicPr>
        <p:blipFill>
          <a:blip r:embed="rId7">
            <a:alphaModFix/>
          </a:blip>
          <a:stretch>
            <a:fillRect/>
          </a:stretch>
        </p:blipFill>
        <p:spPr>
          <a:xfrm>
            <a:off x="4992075" y="1033400"/>
            <a:ext cx="3848850" cy="381700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30"/>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dk1"/>
              </a:buClr>
              <a:buSzPts val="3300"/>
              <a:buFont typeface="Times New Roman"/>
              <a:buNone/>
            </a:pPr>
            <a:r>
              <a:rPr lang="en">
                <a:latin typeface="Times New Roman"/>
                <a:ea typeface="Times New Roman"/>
                <a:cs typeface="Times New Roman"/>
                <a:sym typeface="Times New Roman"/>
              </a:rPr>
              <a:t>Exploratory Data Analysis (EDA)</a:t>
            </a:r>
            <a:endParaRPr/>
          </a:p>
        </p:txBody>
      </p:sp>
      <p:sp>
        <p:nvSpPr>
          <p:cNvPr id="177" name="Google Shape;177;p30"/>
          <p:cNvSpPr txBox="1">
            <a:spLocks noGrp="1"/>
          </p:cNvSpPr>
          <p:nvPr>
            <p:ph type="body" idx="1"/>
          </p:nvPr>
        </p:nvSpPr>
        <p:spPr>
          <a:xfrm>
            <a:off x="628649" y="1369219"/>
            <a:ext cx="4373656" cy="3263504"/>
          </a:xfrm>
          <a:prstGeom prst="rect">
            <a:avLst/>
          </a:prstGeom>
          <a:noFill/>
          <a:ln>
            <a:noFill/>
          </a:ln>
        </p:spPr>
        <p:txBody>
          <a:bodyPr spcFirstLastPara="1" wrap="square" lIns="68575" tIns="34275" rIns="68575" bIns="34275" anchor="t" anchorCtr="0">
            <a:normAutofit/>
          </a:bodyPr>
          <a:lstStyle/>
          <a:p>
            <a:pPr marL="0" lvl="0" indent="0" algn="l" rtl="0">
              <a:lnSpc>
                <a:spcPct val="90000"/>
              </a:lnSpc>
              <a:spcBef>
                <a:spcPts val="0"/>
              </a:spcBef>
              <a:spcAft>
                <a:spcPts val="0"/>
              </a:spcAft>
              <a:buClr>
                <a:schemeClr val="dk1"/>
              </a:buClr>
              <a:buSzPts val="2300"/>
              <a:buNone/>
            </a:pPr>
            <a:r>
              <a:rPr lang="en" sz="2300" u="sng">
                <a:latin typeface="Aparajita"/>
                <a:ea typeface="Aparajita"/>
                <a:cs typeface="Aparajita"/>
                <a:sym typeface="Aparajita"/>
              </a:rPr>
              <a:t>Missing Values</a:t>
            </a:r>
            <a:endParaRPr/>
          </a:p>
          <a:p>
            <a:pPr marL="0" lvl="0" indent="0" algn="l" rtl="0">
              <a:lnSpc>
                <a:spcPct val="90000"/>
              </a:lnSpc>
              <a:spcBef>
                <a:spcPts val="800"/>
              </a:spcBef>
              <a:spcAft>
                <a:spcPts val="0"/>
              </a:spcAft>
              <a:buClr>
                <a:schemeClr val="dk1"/>
              </a:buClr>
              <a:buSzPts val="1800"/>
              <a:buNone/>
            </a:pPr>
            <a:endParaRPr sz="1800"/>
          </a:p>
          <a:p>
            <a:pPr marL="177800" lvl="0" indent="-196850" algn="l" rtl="0">
              <a:lnSpc>
                <a:spcPct val="90000"/>
              </a:lnSpc>
              <a:spcBef>
                <a:spcPts val="800"/>
              </a:spcBef>
              <a:spcAft>
                <a:spcPts val="0"/>
              </a:spcAft>
              <a:buClr>
                <a:schemeClr val="dk1"/>
              </a:buClr>
              <a:buSzPts val="2100"/>
              <a:buFont typeface="Noto Sans Symbols"/>
              <a:buChar char="⮚"/>
            </a:pPr>
            <a:r>
              <a:rPr lang="en">
                <a:latin typeface="Times New Roman"/>
                <a:ea typeface="Times New Roman"/>
                <a:cs typeface="Times New Roman"/>
                <a:sym typeface="Times New Roman"/>
              </a:rPr>
              <a:t>No Missing values</a:t>
            </a:r>
            <a:r>
              <a:rPr lang="en" sz="2100">
                <a:latin typeface="Times New Roman"/>
                <a:ea typeface="Times New Roman"/>
                <a:cs typeface="Times New Roman"/>
                <a:sym typeface="Times New Roman"/>
              </a:rPr>
              <a:t>.</a:t>
            </a:r>
            <a:endParaRPr/>
          </a:p>
          <a:p>
            <a:pPr marL="177800" lvl="0" indent="-63500" algn="l" rtl="0">
              <a:lnSpc>
                <a:spcPct val="90000"/>
              </a:lnSpc>
              <a:spcBef>
                <a:spcPts val="800"/>
              </a:spcBef>
              <a:spcAft>
                <a:spcPts val="0"/>
              </a:spcAft>
              <a:buClr>
                <a:schemeClr val="dk1"/>
              </a:buClr>
              <a:buSzPts val="2100"/>
              <a:buFont typeface="Noto Sans Symbols"/>
              <a:buNone/>
            </a:pPr>
            <a:endParaRPr sz="2100">
              <a:latin typeface="Times New Roman"/>
              <a:ea typeface="Times New Roman"/>
              <a:cs typeface="Times New Roman"/>
              <a:sym typeface="Times New Roman"/>
            </a:endParaRPr>
          </a:p>
          <a:p>
            <a:pPr marL="177800" lvl="0" indent="0" algn="l" rtl="0">
              <a:lnSpc>
                <a:spcPct val="90000"/>
              </a:lnSpc>
              <a:spcBef>
                <a:spcPts val="800"/>
              </a:spcBef>
              <a:spcAft>
                <a:spcPts val="0"/>
              </a:spcAft>
              <a:buNone/>
            </a:pPr>
            <a:endParaRPr/>
          </a:p>
        </p:txBody>
      </p:sp>
      <p:pic>
        <p:nvPicPr>
          <p:cNvPr id="178" name="Google Shape;178;p30"/>
          <p:cNvPicPr preferRelativeResize="0"/>
          <p:nvPr/>
        </p:nvPicPr>
        <p:blipFill rotWithShape="1">
          <a:blip r:embed="rId3">
            <a:alphaModFix/>
          </a:blip>
          <a:srcRect/>
          <a:stretch/>
        </p:blipFill>
        <p:spPr>
          <a:xfrm>
            <a:off x="7186613" y="0"/>
            <a:ext cx="1957388" cy="871538"/>
          </a:xfrm>
          <a:prstGeom prst="rect">
            <a:avLst/>
          </a:prstGeom>
          <a:noFill/>
          <a:ln>
            <a:noFill/>
          </a:ln>
        </p:spPr>
      </p:pic>
      <p:pic>
        <p:nvPicPr>
          <p:cNvPr id="179" name="Google Shape;179;p30"/>
          <p:cNvPicPr preferRelativeResize="0"/>
          <p:nvPr/>
        </p:nvPicPr>
        <p:blipFill rotWithShape="1">
          <a:blip r:embed="rId4">
            <a:alphaModFix/>
          </a:blip>
          <a:srcRect/>
          <a:stretch/>
        </p:blipFill>
        <p:spPr>
          <a:xfrm>
            <a:off x="62612" y="1726686"/>
            <a:ext cx="157163" cy="3357563"/>
          </a:xfrm>
          <a:prstGeom prst="rect">
            <a:avLst/>
          </a:prstGeom>
          <a:noFill/>
          <a:ln>
            <a:noFill/>
          </a:ln>
        </p:spPr>
      </p:pic>
      <p:pic>
        <p:nvPicPr>
          <p:cNvPr id="180" name="Google Shape;180;p30"/>
          <p:cNvPicPr preferRelativeResize="0"/>
          <p:nvPr/>
        </p:nvPicPr>
        <p:blipFill rotWithShape="1">
          <a:blip r:embed="rId5">
            <a:alphaModFix/>
          </a:blip>
          <a:srcRect/>
          <a:stretch/>
        </p:blipFill>
        <p:spPr>
          <a:xfrm>
            <a:off x="62612" y="39290"/>
            <a:ext cx="157163" cy="1664494"/>
          </a:xfrm>
          <a:prstGeom prst="rect">
            <a:avLst/>
          </a:prstGeom>
          <a:noFill/>
          <a:ln>
            <a:noFill/>
          </a:ln>
        </p:spPr>
      </p:pic>
      <p:pic>
        <p:nvPicPr>
          <p:cNvPr id="181" name="Google Shape;181;p30"/>
          <p:cNvPicPr preferRelativeResize="0"/>
          <p:nvPr/>
        </p:nvPicPr>
        <p:blipFill>
          <a:blip r:embed="rId6">
            <a:alphaModFix/>
          </a:blip>
          <a:stretch>
            <a:fillRect/>
          </a:stretch>
        </p:blipFill>
        <p:spPr>
          <a:xfrm>
            <a:off x="4646946" y="1268025"/>
            <a:ext cx="3251425" cy="35706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31"/>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dk1"/>
              </a:buClr>
              <a:buSzPts val="3300"/>
              <a:buFont typeface="Times New Roman"/>
              <a:buNone/>
            </a:pPr>
            <a:r>
              <a:rPr lang="en">
                <a:latin typeface="Times New Roman"/>
                <a:ea typeface="Times New Roman"/>
                <a:cs typeface="Times New Roman"/>
                <a:sym typeface="Times New Roman"/>
              </a:rPr>
              <a:t>                  </a:t>
            </a:r>
            <a:r>
              <a:rPr lang="en" b="1">
                <a:latin typeface="Times New Roman"/>
                <a:ea typeface="Times New Roman"/>
                <a:cs typeface="Times New Roman"/>
                <a:sym typeface="Times New Roman"/>
              </a:rPr>
              <a:t>Univariate Analysis</a:t>
            </a:r>
            <a:endParaRPr/>
          </a:p>
        </p:txBody>
      </p:sp>
      <p:pic>
        <p:nvPicPr>
          <p:cNvPr id="187" name="Google Shape;187;p31"/>
          <p:cNvPicPr preferRelativeResize="0"/>
          <p:nvPr/>
        </p:nvPicPr>
        <p:blipFill rotWithShape="1">
          <a:blip r:embed="rId3">
            <a:alphaModFix/>
          </a:blip>
          <a:srcRect/>
          <a:stretch/>
        </p:blipFill>
        <p:spPr>
          <a:xfrm>
            <a:off x="69336" y="1785937"/>
            <a:ext cx="157163" cy="3357563"/>
          </a:xfrm>
          <a:prstGeom prst="rect">
            <a:avLst/>
          </a:prstGeom>
          <a:noFill/>
          <a:ln>
            <a:noFill/>
          </a:ln>
        </p:spPr>
      </p:pic>
      <p:pic>
        <p:nvPicPr>
          <p:cNvPr id="188" name="Google Shape;188;p31"/>
          <p:cNvPicPr preferRelativeResize="0"/>
          <p:nvPr/>
        </p:nvPicPr>
        <p:blipFill rotWithShape="1">
          <a:blip r:embed="rId4">
            <a:alphaModFix/>
          </a:blip>
          <a:srcRect/>
          <a:stretch/>
        </p:blipFill>
        <p:spPr>
          <a:xfrm>
            <a:off x="69336" y="72067"/>
            <a:ext cx="157163" cy="1664494"/>
          </a:xfrm>
          <a:prstGeom prst="rect">
            <a:avLst/>
          </a:prstGeom>
          <a:noFill/>
          <a:ln>
            <a:noFill/>
          </a:ln>
        </p:spPr>
      </p:pic>
      <p:pic>
        <p:nvPicPr>
          <p:cNvPr id="189" name="Google Shape;189;p31"/>
          <p:cNvPicPr preferRelativeResize="0"/>
          <p:nvPr/>
        </p:nvPicPr>
        <p:blipFill rotWithShape="1">
          <a:blip r:embed="rId5">
            <a:alphaModFix/>
          </a:blip>
          <a:srcRect/>
          <a:stretch/>
        </p:blipFill>
        <p:spPr>
          <a:xfrm>
            <a:off x="7186613" y="0"/>
            <a:ext cx="1957388" cy="871538"/>
          </a:xfrm>
          <a:prstGeom prst="rect">
            <a:avLst/>
          </a:prstGeom>
          <a:noFill/>
          <a:ln>
            <a:noFill/>
          </a:ln>
        </p:spPr>
      </p:pic>
      <p:pic>
        <p:nvPicPr>
          <p:cNvPr id="190" name="Google Shape;190;p31"/>
          <p:cNvPicPr preferRelativeResize="0"/>
          <p:nvPr/>
        </p:nvPicPr>
        <p:blipFill>
          <a:blip r:embed="rId6">
            <a:alphaModFix/>
          </a:blip>
          <a:stretch>
            <a:fillRect/>
          </a:stretch>
        </p:blipFill>
        <p:spPr>
          <a:xfrm>
            <a:off x="527725" y="1206275"/>
            <a:ext cx="4235576" cy="1892213"/>
          </a:xfrm>
          <a:prstGeom prst="rect">
            <a:avLst/>
          </a:prstGeom>
          <a:noFill/>
          <a:ln>
            <a:noFill/>
          </a:ln>
        </p:spPr>
      </p:pic>
      <p:pic>
        <p:nvPicPr>
          <p:cNvPr id="191" name="Google Shape;191;p31"/>
          <p:cNvPicPr preferRelativeResize="0"/>
          <p:nvPr/>
        </p:nvPicPr>
        <p:blipFill>
          <a:blip r:embed="rId7">
            <a:alphaModFix/>
          </a:blip>
          <a:stretch>
            <a:fillRect/>
          </a:stretch>
        </p:blipFill>
        <p:spPr>
          <a:xfrm>
            <a:off x="4946750" y="1222200"/>
            <a:ext cx="4044850" cy="1770350"/>
          </a:xfrm>
          <a:prstGeom prst="rect">
            <a:avLst/>
          </a:prstGeom>
          <a:noFill/>
          <a:ln>
            <a:noFill/>
          </a:ln>
        </p:spPr>
      </p:pic>
      <p:pic>
        <p:nvPicPr>
          <p:cNvPr id="192" name="Google Shape;192;p31"/>
          <p:cNvPicPr preferRelativeResize="0"/>
          <p:nvPr/>
        </p:nvPicPr>
        <p:blipFill>
          <a:blip r:embed="rId8">
            <a:alphaModFix/>
          </a:blip>
          <a:stretch>
            <a:fillRect/>
          </a:stretch>
        </p:blipFill>
        <p:spPr>
          <a:xfrm>
            <a:off x="628650" y="3098875"/>
            <a:ext cx="4119225" cy="1915600"/>
          </a:xfrm>
          <a:prstGeom prst="rect">
            <a:avLst/>
          </a:prstGeom>
          <a:noFill/>
          <a:ln>
            <a:noFill/>
          </a:ln>
        </p:spPr>
      </p:pic>
      <p:pic>
        <p:nvPicPr>
          <p:cNvPr id="193" name="Google Shape;193;p31"/>
          <p:cNvPicPr preferRelativeResize="0"/>
          <p:nvPr/>
        </p:nvPicPr>
        <p:blipFill>
          <a:blip r:embed="rId9">
            <a:alphaModFix/>
          </a:blip>
          <a:stretch>
            <a:fillRect/>
          </a:stretch>
        </p:blipFill>
        <p:spPr>
          <a:xfrm>
            <a:off x="4872375" y="3098875"/>
            <a:ext cx="4119225" cy="18922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pic>
        <p:nvPicPr>
          <p:cNvPr id="198" name="Google Shape;198;p32"/>
          <p:cNvPicPr preferRelativeResize="0"/>
          <p:nvPr/>
        </p:nvPicPr>
        <p:blipFill rotWithShape="1">
          <a:blip r:embed="rId3">
            <a:alphaModFix/>
          </a:blip>
          <a:srcRect/>
          <a:stretch/>
        </p:blipFill>
        <p:spPr>
          <a:xfrm>
            <a:off x="69336" y="1785937"/>
            <a:ext cx="157163" cy="3357563"/>
          </a:xfrm>
          <a:prstGeom prst="rect">
            <a:avLst/>
          </a:prstGeom>
          <a:noFill/>
          <a:ln>
            <a:noFill/>
          </a:ln>
        </p:spPr>
      </p:pic>
      <p:pic>
        <p:nvPicPr>
          <p:cNvPr id="199" name="Google Shape;199;p32"/>
          <p:cNvPicPr preferRelativeResize="0"/>
          <p:nvPr/>
        </p:nvPicPr>
        <p:blipFill rotWithShape="1">
          <a:blip r:embed="rId4">
            <a:alphaModFix/>
          </a:blip>
          <a:srcRect/>
          <a:stretch/>
        </p:blipFill>
        <p:spPr>
          <a:xfrm>
            <a:off x="69336" y="72067"/>
            <a:ext cx="157163" cy="1664494"/>
          </a:xfrm>
          <a:prstGeom prst="rect">
            <a:avLst/>
          </a:prstGeom>
          <a:noFill/>
          <a:ln>
            <a:noFill/>
          </a:ln>
        </p:spPr>
      </p:pic>
      <p:pic>
        <p:nvPicPr>
          <p:cNvPr id="200" name="Google Shape;200;p32"/>
          <p:cNvPicPr preferRelativeResize="0"/>
          <p:nvPr/>
        </p:nvPicPr>
        <p:blipFill rotWithShape="1">
          <a:blip r:embed="rId5">
            <a:alphaModFix/>
          </a:blip>
          <a:srcRect/>
          <a:stretch/>
        </p:blipFill>
        <p:spPr>
          <a:xfrm>
            <a:off x="7186613" y="0"/>
            <a:ext cx="1957388" cy="871538"/>
          </a:xfrm>
          <a:prstGeom prst="rect">
            <a:avLst/>
          </a:prstGeom>
          <a:noFill/>
          <a:ln>
            <a:noFill/>
          </a:ln>
        </p:spPr>
      </p:pic>
      <p:pic>
        <p:nvPicPr>
          <p:cNvPr id="201" name="Google Shape;201;p32"/>
          <p:cNvPicPr preferRelativeResize="0"/>
          <p:nvPr/>
        </p:nvPicPr>
        <p:blipFill rotWithShape="1">
          <a:blip r:embed="rId6">
            <a:alphaModFix/>
          </a:blip>
          <a:srcRect l="-3990" t="3929" r="3989" b="-3930"/>
          <a:stretch/>
        </p:blipFill>
        <p:spPr>
          <a:xfrm>
            <a:off x="273150" y="1369225"/>
            <a:ext cx="2679900" cy="2451950"/>
          </a:xfrm>
          <a:prstGeom prst="rect">
            <a:avLst/>
          </a:prstGeom>
          <a:noFill/>
          <a:ln>
            <a:noFill/>
          </a:ln>
        </p:spPr>
      </p:pic>
      <p:pic>
        <p:nvPicPr>
          <p:cNvPr id="202" name="Google Shape;202;p32"/>
          <p:cNvPicPr preferRelativeResize="0"/>
          <p:nvPr/>
        </p:nvPicPr>
        <p:blipFill>
          <a:blip r:embed="rId7">
            <a:alphaModFix/>
          </a:blip>
          <a:stretch>
            <a:fillRect/>
          </a:stretch>
        </p:blipFill>
        <p:spPr>
          <a:xfrm>
            <a:off x="5985350" y="1369225"/>
            <a:ext cx="2976625" cy="2329674"/>
          </a:xfrm>
          <a:prstGeom prst="rect">
            <a:avLst/>
          </a:prstGeom>
          <a:noFill/>
          <a:ln>
            <a:noFill/>
          </a:ln>
        </p:spPr>
      </p:pic>
      <p:pic>
        <p:nvPicPr>
          <p:cNvPr id="203" name="Google Shape;203;p32"/>
          <p:cNvPicPr preferRelativeResize="0"/>
          <p:nvPr/>
        </p:nvPicPr>
        <p:blipFill>
          <a:blip r:embed="rId8">
            <a:alphaModFix/>
          </a:blip>
          <a:stretch>
            <a:fillRect/>
          </a:stretch>
        </p:blipFill>
        <p:spPr>
          <a:xfrm>
            <a:off x="3124375" y="1370300"/>
            <a:ext cx="2711075" cy="22543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p33"/>
          <p:cNvSpPr txBox="1"/>
          <p:nvPr/>
        </p:nvSpPr>
        <p:spPr>
          <a:xfrm>
            <a:off x="289100" y="246275"/>
            <a:ext cx="83088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solidFill>
                  <a:schemeClr val="dk1"/>
                </a:solidFill>
              </a:rPr>
              <a:t>		 	 	 	</a:t>
            </a:r>
            <a:endParaRPr>
              <a:latin typeface="Calibri"/>
              <a:ea typeface="Calibri"/>
              <a:cs typeface="Calibri"/>
              <a:sym typeface="Calibri"/>
            </a:endParaRPr>
          </a:p>
        </p:txBody>
      </p:sp>
      <p:sp>
        <p:nvSpPr>
          <p:cNvPr id="209" name="Google Shape;209;p33"/>
          <p:cNvSpPr txBox="1"/>
          <p:nvPr/>
        </p:nvSpPr>
        <p:spPr>
          <a:xfrm>
            <a:off x="449675" y="871550"/>
            <a:ext cx="6981300" cy="477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900" b="1">
                <a:solidFill>
                  <a:schemeClr val="dk1"/>
                </a:solidFill>
              </a:rPr>
              <a:t>Performing univariate analysis on categorical variables.</a:t>
            </a:r>
            <a:endParaRPr sz="1900">
              <a:latin typeface="Calibri"/>
              <a:ea typeface="Calibri"/>
              <a:cs typeface="Calibri"/>
              <a:sym typeface="Calibri"/>
            </a:endParaRPr>
          </a:p>
        </p:txBody>
      </p:sp>
      <p:pic>
        <p:nvPicPr>
          <p:cNvPr id="210" name="Google Shape;210;p33"/>
          <p:cNvPicPr preferRelativeResize="0"/>
          <p:nvPr/>
        </p:nvPicPr>
        <p:blipFill rotWithShape="1">
          <a:blip r:embed="rId3">
            <a:alphaModFix/>
          </a:blip>
          <a:srcRect/>
          <a:stretch/>
        </p:blipFill>
        <p:spPr>
          <a:xfrm>
            <a:off x="7186613" y="0"/>
            <a:ext cx="1957388" cy="871538"/>
          </a:xfrm>
          <a:prstGeom prst="rect">
            <a:avLst/>
          </a:prstGeom>
          <a:noFill/>
          <a:ln>
            <a:noFill/>
          </a:ln>
        </p:spPr>
      </p:pic>
      <p:pic>
        <p:nvPicPr>
          <p:cNvPr id="211" name="Google Shape;211;p33"/>
          <p:cNvPicPr preferRelativeResize="0"/>
          <p:nvPr/>
        </p:nvPicPr>
        <p:blipFill>
          <a:blip r:embed="rId4">
            <a:alphaModFix/>
          </a:blip>
          <a:stretch>
            <a:fillRect/>
          </a:stretch>
        </p:blipFill>
        <p:spPr>
          <a:xfrm>
            <a:off x="3051575" y="1466075"/>
            <a:ext cx="5910400" cy="3546425"/>
          </a:xfrm>
          <a:prstGeom prst="rect">
            <a:avLst/>
          </a:prstGeom>
          <a:noFill/>
          <a:ln>
            <a:noFill/>
          </a:ln>
        </p:spPr>
      </p:pic>
      <p:sp>
        <p:nvSpPr>
          <p:cNvPr id="212" name="Google Shape;212;p33"/>
          <p:cNvSpPr txBox="1"/>
          <p:nvPr/>
        </p:nvSpPr>
        <p:spPr>
          <a:xfrm>
            <a:off x="449675" y="2473375"/>
            <a:ext cx="2601900" cy="1062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900">
                <a:latin typeface="Calibri"/>
                <a:ea typeface="Calibri"/>
                <a:cs typeface="Calibri"/>
                <a:sym typeface="Calibri"/>
              </a:rPr>
              <a:t>We had performed similar count plot for all the categorical Variable.</a:t>
            </a:r>
            <a:endParaRPr sz="1900">
              <a:latin typeface="Calibri"/>
              <a:ea typeface="Calibri"/>
              <a:cs typeface="Calibri"/>
              <a:sym typeface="Calibri"/>
            </a:endParaRPr>
          </a:p>
        </p:txBody>
      </p:sp>
      <p:pic>
        <p:nvPicPr>
          <p:cNvPr id="213" name="Google Shape;213;p33"/>
          <p:cNvPicPr preferRelativeResize="0"/>
          <p:nvPr/>
        </p:nvPicPr>
        <p:blipFill rotWithShape="1">
          <a:blip r:embed="rId5">
            <a:alphaModFix/>
          </a:blip>
          <a:srcRect/>
          <a:stretch/>
        </p:blipFill>
        <p:spPr>
          <a:xfrm>
            <a:off x="69336" y="72067"/>
            <a:ext cx="157163" cy="1664494"/>
          </a:xfrm>
          <a:prstGeom prst="rect">
            <a:avLst/>
          </a:prstGeom>
          <a:noFill/>
          <a:ln>
            <a:noFill/>
          </a:ln>
        </p:spPr>
      </p:pic>
      <p:pic>
        <p:nvPicPr>
          <p:cNvPr id="214" name="Google Shape;214;p33"/>
          <p:cNvPicPr preferRelativeResize="0"/>
          <p:nvPr/>
        </p:nvPicPr>
        <p:blipFill rotWithShape="1">
          <a:blip r:embed="rId6">
            <a:alphaModFix/>
          </a:blip>
          <a:srcRect/>
          <a:stretch/>
        </p:blipFill>
        <p:spPr>
          <a:xfrm>
            <a:off x="69336" y="1785938"/>
            <a:ext cx="157163" cy="3357563"/>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179</TotalTime>
  <Words>1207</Words>
  <Application>Microsoft Office PowerPoint</Application>
  <PresentationFormat>On-screen Show (16:9)</PresentationFormat>
  <Paragraphs>143</Paragraphs>
  <Slides>28</Slides>
  <Notes>21</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28</vt:i4>
      </vt:variant>
    </vt:vector>
  </HeadingPairs>
  <TitlesOfParts>
    <vt:vector size="36" baseType="lpstr">
      <vt:lpstr>Arial</vt:lpstr>
      <vt:lpstr>Aparajita</vt:lpstr>
      <vt:lpstr>Noto Sans Symbols</vt:lpstr>
      <vt:lpstr>Roboto</vt:lpstr>
      <vt:lpstr>Calibri</vt:lpstr>
      <vt:lpstr>Times New Roman</vt:lpstr>
      <vt:lpstr>Simple Light</vt:lpstr>
      <vt:lpstr>Office Theme</vt:lpstr>
      <vt:lpstr> PREDICTION TO SUBSCRIBE FOR A TERM DEPOSIT  </vt:lpstr>
      <vt:lpstr>Brief Overview</vt:lpstr>
      <vt:lpstr>Project Objective</vt:lpstr>
      <vt:lpstr>                 Dataset Information</vt:lpstr>
      <vt:lpstr>PowerPoint Presentation</vt:lpstr>
      <vt:lpstr>Exploratory Data Analysis (EDA)</vt:lpstr>
      <vt:lpstr>                  Univariate Analysis</vt:lpstr>
      <vt:lpstr>PowerPoint Presentation</vt:lpstr>
      <vt:lpstr>PowerPoint Presentation</vt:lpstr>
      <vt:lpstr>INFERENCE</vt:lpstr>
      <vt:lpstr>     Bivariate Analysis</vt:lpstr>
      <vt:lpstr>PowerPoint Presentation</vt:lpstr>
      <vt:lpstr>OBSERVATION:</vt:lpstr>
      <vt:lpstr>Checking for dependent categorical Variable  using chi-square test</vt:lpstr>
      <vt:lpstr>Multivariate Analysis</vt:lpstr>
      <vt:lpstr>PowerPoint Presentation</vt:lpstr>
      <vt:lpstr>Base Model</vt:lpstr>
      <vt:lpstr>Classification Report</vt:lpstr>
      <vt:lpstr>ROC Curve</vt:lpstr>
      <vt:lpstr>PowerPoint Presentation</vt:lpstr>
      <vt:lpstr>PowerPoint Presentation</vt:lpstr>
      <vt:lpstr>HYPERPARAMETER TUNING</vt:lpstr>
      <vt:lpstr>HYPERPARAMETER TUNING</vt:lpstr>
      <vt:lpstr>HYPERPARAMETER TUNING</vt:lpstr>
      <vt:lpstr>Selecting the best Features</vt:lpstr>
      <vt:lpstr>Comparing different Models.</vt:lpstr>
      <vt:lpstr>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PREDICTION TO SUBSCRIBE FOR A TERM DEPOSIT  </dc:title>
  <cp:lastModifiedBy>navneet sankhla</cp:lastModifiedBy>
  <cp:revision>27</cp:revision>
  <dcterms:modified xsi:type="dcterms:W3CDTF">2023-06-23T10:05:31Z</dcterms:modified>
</cp:coreProperties>
</file>